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0" r:id="rId5"/>
    <p:sldId id="301" r:id="rId6"/>
    <p:sldId id="293" r:id="rId7"/>
    <p:sldId id="259" r:id="rId8"/>
    <p:sldId id="294" r:id="rId9"/>
    <p:sldId id="260" r:id="rId10"/>
    <p:sldId id="265" r:id="rId11"/>
    <p:sldId id="267" r:id="rId12"/>
    <p:sldId id="266" r:id="rId13"/>
    <p:sldId id="276" r:id="rId14"/>
    <p:sldId id="277" r:id="rId15"/>
    <p:sldId id="298" r:id="rId16"/>
    <p:sldId id="278" r:id="rId17"/>
    <p:sldId id="280" r:id="rId18"/>
    <p:sldId id="279" r:id="rId19"/>
    <p:sldId id="282" r:id="rId20"/>
    <p:sldId id="262" r:id="rId21"/>
    <p:sldId id="283" r:id="rId22"/>
    <p:sldId id="284" r:id="rId23"/>
    <p:sldId id="285" r:id="rId24"/>
    <p:sldId id="287" r:id="rId25"/>
    <p:sldId id="286" r:id="rId26"/>
    <p:sldId id="288" r:id="rId27"/>
    <p:sldId id="295" r:id="rId28"/>
    <p:sldId id="261" r:id="rId29"/>
    <p:sldId id="290" r:id="rId30"/>
    <p:sldId id="291" r:id="rId31"/>
    <p:sldId id="292" r:id="rId32"/>
    <p:sldId id="296" r:id="rId33"/>
    <p:sldId id="263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97" r:id="rId43"/>
    <p:sldId id="264" r:id="rId44"/>
    <p:sldId id="299" r:id="rId4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C99FF"/>
    <a:srgbClr val="0078A2"/>
    <a:srgbClr val="00B0F0"/>
    <a:srgbClr val="860000"/>
    <a:srgbClr val="A74FFF"/>
    <a:srgbClr val="FF0000"/>
    <a:srgbClr val="000000"/>
    <a:srgbClr val="C0000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43E3C-2321-4D5A-8FBD-CA7EE4028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2E72FA-C07F-4BB9-864C-63810243D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936D26-9932-4923-A79C-ECBC5ECA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4E3-1A8C-4611-B07E-D8EE86023DCC}" type="datetimeFigureOut">
              <a:rPr lang="es-ES" smtClean="0"/>
              <a:t>25/01/2018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1EBADB-B6EF-4659-9510-B924CD172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C65478-1A09-42E0-A857-6061708F4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BB618-1BBF-4411-ADD5-EEAB6AF397E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9063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AC59E-C5C4-43A6-A178-1E90E91C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C202663-F805-4C5E-9B0D-215C64510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81F309-219A-4BB6-80D7-E8B77C194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4E3-1A8C-4611-B07E-D8EE86023DCC}" type="datetimeFigureOut">
              <a:rPr lang="es-ES" smtClean="0"/>
              <a:t>25/01/2018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421C91-3238-44DA-A252-E09E604AC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5CACDE-D93B-4161-A8DA-AC7D1A815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BB618-1BBF-4411-ADD5-EEAB6AF397E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7594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F2F3BD6-E020-426C-BF11-4D57DFDA75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EE98898-37A3-4DFB-9BBD-C39C46050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9D313C-E643-4BD4-B943-56EF5D7AC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4E3-1A8C-4611-B07E-D8EE86023DCC}" type="datetimeFigureOut">
              <a:rPr lang="es-ES" smtClean="0"/>
              <a:t>25/01/2018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3A0C9B-998E-4CFF-8BFE-0F71C3A55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412A87-8B33-422C-8775-0F31B0538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BB618-1BBF-4411-ADD5-EEAB6AF397E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353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CB8D9-0823-48B9-B668-76D95E2E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ECA2F2-CC83-4630-B455-8F38A0F27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E40E82-67D7-4326-93DD-C5858F162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4E3-1A8C-4611-B07E-D8EE86023DCC}" type="datetimeFigureOut">
              <a:rPr lang="es-ES" smtClean="0"/>
              <a:t>25/01/2018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9B235D-5B3E-4D76-B464-604D616EA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E63F4E-EECB-4E75-B62F-FC740C72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BB618-1BBF-4411-ADD5-EEAB6AF397E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427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BAD8BE-B348-4161-A06E-475ADCC29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407683-CE0C-49BA-AB26-E89FD3D49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8C8C2F-6BA9-4EBC-99FA-4C1AC51C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4E3-1A8C-4611-B07E-D8EE86023DCC}" type="datetimeFigureOut">
              <a:rPr lang="es-ES" smtClean="0"/>
              <a:t>25/01/2018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B7D18D-96C2-4849-8170-BF9C6C146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DF2A4D-45CC-4030-B6D5-8CF67821E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BB618-1BBF-4411-ADD5-EEAB6AF397E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4268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C3110-6FFB-4504-A9E0-AEA3571E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C692F9-89CD-4E59-BF7A-B72778C27D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AFFFE8C-5DFB-45C8-A7B0-AE784712B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2945E7-2A32-4B8D-8C93-8FAFFC528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4E3-1A8C-4611-B07E-D8EE86023DCC}" type="datetimeFigureOut">
              <a:rPr lang="es-ES" smtClean="0"/>
              <a:t>25/01/2018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546C2D-074A-437A-A647-E32BB009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4138B2-F6C5-4ADA-BF83-9B521C4E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BB618-1BBF-4411-ADD5-EEAB6AF397E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3924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B342C-7116-4992-A448-EC7B52FD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6B05DD-1F0A-4392-BBAC-43B8032D3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04F5E4-0A5A-4545-BDC3-D2865162E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3DA2A3D-4776-49A2-A7F0-C5DA0EFFA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33355A-4EBC-45D3-A6AA-D82FE67CFB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638999-C846-4F93-9A91-50B6730B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4E3-1A8C-4611-B07E-D8EE86023DCC}" type="datetimeFigureOut">
              <a:rPr lang="es-ES" smtClean="0"/>
              <a:t>25/01/2018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B92C0D5-0485-43E0-B763-CC0B38A50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B335B0A-2201-4C7E-B394-05580BCC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BB618-1BBF-4411-ADD5-EEAB6AF397E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812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92F7B0-89C1-4DB1-A077-6FD5816F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646D8F-937A-40AC-A382-8A49E9AE0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4E3-1A8C-4611-B07E-D8EE86023DCC}" type="datetimeFigureOut">
              <a:rPr lang="es-ES" smtClean="0"/>
              <a:t>25/01/2018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17DD0D-DB4D-484F-ADFA-F111D0A6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EAE317-2F90-4F29-AEBA-129178B2B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BB618-1BBF-4411-ADD5-EEAB6AF397E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27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2CB51C3-CC05-44B9-A6C9-E624B4F1B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4E3-1A8C-4611-B07E-D8EE86023DCC}" type="datetimeFigureOut">
              <a:rPr lang="es-ES" smtClean="0"/>
              <a:t>25/01/2018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87CD301-AE70-4027-879F-3E1610B8A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B585C4-B0B9-410D-A506-88B8DC09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BB618-1BBF-4411-ADD5-EEAB6AF397E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7817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0BA28-E11E-404B-821D-EBB161D63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485AAC-A555-4742-81BB-14309B559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94FFCD6-1FFE-407D-AD8A-4EFEC1392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92E722-D906-45A8-96BD-F71FBBF1E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4E3-1A8C-4611-B07E-D8EE86023DCC}" type="datetimeFigureOut">
              <a:rPr lang="es-ES" smtClean="0"/>
              <a:t>25/01/2018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3E5C83-BC58-4E44-9B3B-C80A85B6C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BBA5BC-ACB6-4705-991F-AF534475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BB618-1BBF-4411-ADD5-EEAB6AF397E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3798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2DBCD-D79E-4DEE-8E44-CDDFB6D03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2683AF0-228D-48AF-83C4-B8B1F9919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60CE59-2BE9-4188-90CC-79DDFB814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B53016-AF06-4D12-8AEC-3C84CA2B2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14E3-1A8C-4611-B07E-D8EE86023DCC}" type="datetimeFigureOut">
              <a:rPr lang="es-ES" smtClean="0"/>
              <a:t>25/01/2018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892B38-DA19-4E62-BA4A-1370FC9C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2BC3F1-C6E1-40F5-A79D-D9E10F41D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BB618-1BBF-4411-ADD5-EEAB6AF397E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981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10A4416-D019-4F3B-B445-446018DC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7A6846-1728-4824-8FBF-847946A19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350990-FC34-487E-9ED0-CF1F5D0B3D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314E3-1A8C-4611-B07E-D8EE86023DCC}" type="datetimeFigureOut">
              <a:rPr lang="es-ES" smtClean="0"/>
              <a:t>25/01/2018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3EFB64-787A-4889-A35D-EFBB4D4FE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9688E0-0DE9-4CBA-B1CD-006152483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BB618-1BBF-4411-ADD5-EEAB6AF397E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744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jpe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1.wdp"/><Relationship Id="rId5" Type="http://schemas.openxmlformats.org/officeDocument/2006/relationships/image" Target="../media/image17.jpe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10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2.png"/><Relationship Id="rId7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9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2.png"/><Relationship Id="rId7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33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4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7.png"/><Relationship Id="rId7" Type="http://schemas.openxmlformats.org/officeDocument/2006/relationships/image" Target="../media/image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58.png"/><Relationship Id="rId9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7.png"/><Relationship Id="rId7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56.png"/><Relationship Id="rId4" Type="http://schemas.openxmlformats.org/officeDocument/2006/relationships/image" Target="../media/image58.png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6.png"/><Relationship Id="rId7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57.png"/><Relationship Id="rId4" Type="http://schemas.openxmlformats.org/officeDocument/2006/relationships/image" Target="../media/image58.png"/><Relationship Id="rId9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6.png"/><Relationship Id="rId7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6.png"/><Relationship Id="rId7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6.png"/><Relationship Id="rId7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4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png"/><Relationship Id="rId7" Type="http://schemas.openxmlformats.org/officeDocument/2006/relationships/image" Target="../media/image64.png"/><Relationship Id="rId12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microsoft.com/office/2007/relationships/hdphoto" Target="../media/hdphoto3.wdp"/><Relationship Id="rId5" Type="http://schemas.openxmlformats.org/officeDocument/2006/relationships/image" Target="../media/image43.png"/><Relationship Id="rId10" Type="http://schemas.openxmlformats.org/officeDocument/2006/relationships/image" Target="../media/image66.png"/><Relationship Id="rId4" Type="http://schemas.openxmlformats.org/officeDocument/2006/relationships/image" Target="../media/image10.png"/><Relationship Id="rId9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rir corchete 8">
            <a:extLst>
              <a:ext uri="{FF2B5EF4-FFF2-40B4-BE49-F238E27FC236}">
                <a16:creationId xmlns:a16="http://schemas.microsoft.com/office/drawing/2014/main" id="{BB15D07F-FCA9-42A7-9BD2-F1C99CDC835D}"/>
              </a:ext>
            </a:extLst>
          </p:cNvPr>
          <p:cNvSpPr/>
          <p:nvPr/>
        </p:nvSpPr>
        <p:spPr>
          <a:xfrm>
            <a:off x="1164918" y="1089000"/>
            <a:ext cx="1440000" cy="4680000"/>
          </a:xfrm>
          <a:prstGeom prst="leftBracket">
            <a:avLst>
              <a:gd name="adj" fmla="val 0"/>
            </a:avLst>
          </a:prstGeom>
          <a:ln w="317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Abrir corchete 11">
            <a:extLst>
              <a:ext uri="{FF2B5EF4-FFF2-40B4-BE49-F238E27FC236}">
                <a16:creationId xmlns:a16="http://schemas.microsoft.com/office/drawing/2014/main" id="{DCE1FE61-8320-4822-B0AF-7F3392D52585}"/>
              </a:ext>
            </a:extLst>
          </p:cNvPr>
          <p:cNvSpPr/>
          <p:nvPr/>
        </p:nvSpPr>
        <p:spPr>
          <a:xfrm flipH="1">
            <a:off x="9587082" y="1089000"/>
            <a:ext cx="1440000" cy="4680000"/>
          </a:xfrm>
          <a:prstGeom prst="leftBracket">
            <a:avLst>
              <a:gd name="adj" fmla="val 0"/>
            </a:avLst>
          </a:prstGeom>
          <a:ln w="317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6995653-3774-4A77-9B98-C6D50DD1EE47}"/>
              </a:ext>
            </a:extLst>
          </p:cNvPr>
          <p:cNvSpPr txBox="1"/>
          <p:nvPr/>
        </p:nvSpPr>
        <p:spPr>
          <a:xfrm>
            <a:off x="1908924" y="1370946"/>
            <a:ext cx="837415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sz="6000" dirty="0">
                <a:latin typeface="Quicksand Bold" pitchFamily="50" charset="0"/>
              </a:rPr>
              <a:t>CONSTRUCCIÓ</a:t>
            </a:r>
          </a:p>
          <a:p>
            <a:pPr algn="ctr"/>
            <a:r>
              <a:rPr lang="ca-ES" sz="6000" dirty="0">
                <a:solidFill>
                  <a:srgbClr val="C00000"/>
                </a:solidFill>
                <a:latin typeface="Quicksand Bold" pitchFamily="50" charset="0"/>
              </a:rPr>
              <a:t>D’UN BRAÇ ROBÒTIC </a:t>
            </a:r>
          </a:p>
          <a:p>
            <a:pPr algn="ctr"/>
            <a:r>
              <a:rPr lang="ca-ES" sz="5400" dirty="0">
                <a:latin typeface="Quicksand Bold" pitchFamily="50" charset="0"/>
              </a:rPr>
              <a:t>amb Arduino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C77D43A-18B4-402F-9541-5A9B8D8F6804}"/>
              </a:ext>
            </a:extLst>
          </p:cNvPr>
          <p:cNvSpPr txBox="1"/>
          <p:nvPr/>
        </p:nvSpPr>
        <p:spPr>
          <a:xfrm>
            <a:off x="8487515" y="4421688"/>
            <a:ext cx="2371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ca-E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e Kind Of Girl" panose="02000603000000000000" pitchFamily="2" charset="0"/>
                <a:ea typeface="Simple Kind Of Girl" panose="02000603000000000000" pitchFamily="2" charset="0"/>
              </a:rPr>
              <a:t>Javier de Dios González</a:t>
            </a:r>
          </a:p>
          <a:p>
            <a:pPr algn="r"/>
            <a:r>
              <a:rPr lang="ca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e Kind Of Girl" panose="02000603000000000000" pitchFamily="2" charset="0"/>
                <a:ea typeface="Simple Kind Of Girl" panose="02000603000000000000" pitchFamily="2" charset="0"/>
              </a:rPr>
              <a:t>Pedro Campos</a:t>
            </a:r>
          </a:p>
          <a:p>
            <a:pPr algn="r"/>
            <a:r>
              <a:rPr lang="ca-E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e Kind Of Girl" panose="02000603000000000000" pitchFamily="2" charset="0"/>
                <a:ea typeface="Simple Kind Of Girl" panose="02000603000000000000" pitchFamily="2" charset="0"/>
              </a:rPr>
              <a:t>Institut Estela Ibèrica</a:t>
            </a:r>
          </a:p>
          <a:p>
            <a:pPr algn="r"/>
            <a:r>
              <a:rPr lang="ca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e Kind Of Girl" panose="02000603000000000000" pitchFamily="2" charset="0"/>
                <a:ea typeface="Simple Kind Of Girl" panose="02000603000000000000" pitchFamily="2" charset="0"/>
              </a:rPr>
              <a:t>2017 </a:t>
            </a:r>
            <a:r>
              <a:rPr lang="ca-E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e Kind Of Girl" panose="02000603000000000000" pitchFamily="2" charset="0"/>
                <a:ea typeface="Simple Kind Of Girl" panose="02000603000000000000" pitchFamily="2" charset="0"/>
              </a:rPr>
              <a:t>/</a:t>
            </a:r>
            <a:r>
              <a:rPr lang="ca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e Kind Of Girl" panose="02000603000000000000" pitchFamily="2" charset="0"/>
                <a:ea typeface="Simple Kind Of Girl" panose="02000603000000000000" pitchFamily="2" charset="0"/>
              </a:rPr>
              <a:t> 2018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0F31A3C-9363-4364-BDB9-70F81E171AC4}"/>
              </a:ext>
            </a:extLst>
          </p:cNvPr>
          <p:cNvSpPr/>
          <p:nvPr/>
        </p:nvSpPr>
        <p:spPr>
          <a:xfrm>
            <a:off x="5311170" y="4421688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C12928-8179-4FEF-AAB2-35664E2E7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5" t="12436"/>
          <a:stretch/>
        </p:blipFill>
        <p:spPr>
          <a:xfrm>
            <a:off x="5468792" y="4515214"/>
            <a:ext cx="1254416" cy="123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10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5B9FE4C-6269-4F7D-B0A4-1A41602209B2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A74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A74FFF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61013FE-0ED0-4B79-AE78-ED0BC3019B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A7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72B1A0-DC98-4C3C-919A-B2372DF4CC58}"/>
              </a:ext>
            </a:extLst>
          </p:cNvPr>
          <p:cNvSpPr txBox="1"/>
          <p:nvPr/>
        </p:nvSpPr>
        <p:spPr>
          <a:xfrm>
            <a:off x="1009934" y="816338"/>
            <a:ext cx="45011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600" dirty="0">
                <a:latin typeface="Quicksand Bold" pitchFamily="50" charset="0"/>
              </a:rPr>
              <a:t>Estructura</a:t>
            </a:r>
            <a:endParaRPr lang="ca-ES" sz="2400" dirty="0">
              <a:latin typeface="Quicksand Bold" pitchFamily="50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68CCADD-0A1B-443F-ABE4-0CC88E4A4C19}"/>
              </a:ext>
            </a:extLst>
          </p:cNvPr>
          <p:cNvSpPr/>
          <p:nvPr/>
        </p:nvSpPr>
        <p:spPr>
          <a:xfrm>
            <a:off x="10397236" y="181553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00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A1FBD21-BB68-4B99-BB32-52021E514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376" y="430243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0F48CAD-A6E9-4A21-AEB1-4E020A461F94}"/>
              </a:ext>
            </a:extLst>
          </p:cNvPr>
          <p:cNvSpPr/>
          <p:nvPr/>
        </p:nvSpPr>
        <p:spPr>
          <a:xfrm rot="5400000">
            <a:off x="-125706" y="4001684"/>
            <a:ext cx="2261825" cy="92830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254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5" name="Imagen 64">
            <a:extLst>
              <a:ext uri="{FF2B5EF4-FFF2-40B4-BE49-F238E27FC236}">
                <a16:creationId xmlns:a16="http://schemas.microsoft.com/office/drawing/2014/main" id="{682A6D16-E53D-41CC-8385-04B1664CC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737" y="2710554"/>
            <a:ext cx="1274174" cy="554784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CFB7599C-39A6-4CA3-B0D7-FFDC196527F8}"/>
              </a:ext>
            </a:extLst>
          </p:cNvPr>
          <p:cNvSpPr/>
          <p:nvPr/>
        </p:nvSpPr>
        <p:spPr>
          <a:xfrm>
            <a:off x="7903485" y="4435464"/>
            <a:ext cx="239809" cy="146990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254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82FD0496-572B-4CB6-A137-2E750C10171C}"/>
              </a:ext>
            </a:extLst>
          </p:cNvPr>
          <p:cNvSpPr/>
          <p:nvPr/>
        </p:nvSpPr>
        <p:spPr>
          <a:xfrm>
            <a:off x="8656421" y="4205737"/>
            <a:ext cx="1096965" cy="672381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254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6" name="Imagen 65">
            <a:extLst>
              <a:ext uri="{FF2B5EF4-FFF2-40B4-BE49-F238E27FC236}">
                <a16:creationId xmlns:a16="http://schemas.microsoft.com/office/drawing/2014/main" id="{25F6C658-5B0B-45C2-AB32-AD5CD7DE1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523192" y="5586470"/>
            <a:ext cx="1274174" cy="554784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B3ABC485-5019-46A1-BD56-653D1E50E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053423" flipV="1">
            <a:off x="8655280" y="3514278"/>
            <a:ext cx="769750" cy="177635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14F42A2D-6B29-43E3-ABE4-B35815BE3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46577">
            <a:off x="8603631" y="5309301"/>
            <a:ext cx="769752" cy="177636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3263B470-6159-4EA7-9E86-471FFFC9E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053423" flipV="1">
            <a:off x="9550325" y="3592355"/>
            <a:ext cx="654865" cy="151124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5ADC3EE5-97BB-413B-95DF-CC3A7DE4B8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46577">
            <a:off x="9504693" y="5354787"/>
            <a:ext cx="654867" cy="151124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A201DD55-A0D6-4AB3-A09A-F4A4E4149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25327">
            <a:off x="3640025" y="3151768"/>
            <a:ext cx="1779690" cy="1083290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id="{231A994C-127D-44DB-97B4-52CB2C3850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858" y="2053867"/>
            <a:ext cx="2060627" cy="65842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0FDD0E3C-9A8A-4FB8-B8F3-1C774102C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28399">
            <a:off x="3662344" y="4718580"/>
            <a:ext cx="1779690" cy="108329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B70F9E07-D601-410B-846B-1D75ECEA85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232113" y="2890450"/>
            <a:ext cx="563928" cy="1641027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09D7A765-4D39-4E6D-AF04-5CD5E22383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H="1">
            <a:off x="2229957" y="2890450"/>
            <a:ext cx="563928" cy="1641027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A74A6236-D945-45A1-B84B-39B2CBBD01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 flipH="1">
            <a:off x="2236919" y="4412183"/>
            <a:ext cx="563928" cy="1641027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5CCA5B04-BA15-4A8E-BA17-6AC3D4BADA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211030" y="4448693"/>
            <a:ext cx="563928" cy="1641027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79CF5B3D-0BA8-4CA6-ACE0-15C868972E52}"/>
              </a:ext>
            </a:extLst>
          </p:cNvPr>
          <p:cNvSpPr/>
          <p:nvPr/>
        </p:nvSpPr>
        <p:spPr>
          <a:xfrm rot="5400000">
            <a:off x="1561503" y="4254836"/>
            <a:ext cx="671244" cy="411437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254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D69391A-D7E8-4DEC-9CAB-74EA02E03CD7}"/>
              </a:ext>
            </a:extLst>
          </p:cNvPr>
          <p:cNvSpPr/>
          <p:nvPr/>
        </p:nvSpPr>
        <p:spPr>
          <a:xfrm rot="5400000">
            <a:off x="6787265" y="4250215"/>
            <a:ext cx="671244" cy="411437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254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43D560E-D452-4732-A545-CA0D1AF376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3389" y="389422"/>
            <a:ext cx="1975621" cy="134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83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n 88">
            <a:extLst>
              <a:ext uri="{FF2B5EF4-FFF2-40B4-BE49-F238E27FC236}">
                <a16:creationId xmlns:a16="http://schemas.microsoft.com/office/drawing/2014/main" id="{D7E85BBA-6DA5-41B8-B9CB-475E7974F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122" y="3964148"/>
            <a:ext cx="2877561" cy="160338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5B9FE4C-6269-4F7D-B0A4-1A41602209B2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A74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A74FFF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61013FE-0ED0-4B79-AE78-ED0BC3019B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A7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72B1A0-DC98-4C3C-919A-B2372DF4CC58}"/>
              </a:ext>
            </a:extLst>
          </p:cNvPr>
          <p:cNvSpPr txBox="1"/>
          <p:nvPr/>
        </p:nvSpPr>
        <p:spPr>
          <a:xfrm>
            <a:off x="1009934" y="816338"/>
            <a:ext cx="45011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600" dirty="0">
                <a:latin typeface="Quicksand Bold" pitchFamily="50" charset="0"/>
              </a:rPr>
              <a:t>Estructura</a:t>
            </a:r>
            <a:endParaRPr lang="ca-ES" sz="2400" dirty="0">
              <a:latin typeface="Quicksand Bold" pitchFamily="50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68CCADD-0A1B-443F-ABE4-0CC88E4A4C19}"/>
              </a:ext>
            </a:extLst>
          </p:cNvPr>
          <p:cNvSpPr/>
          <p:nvPr/>
        </p:nvSpPr>
        <p:spPr>
          <a:xfrm>
            <a:off x="10397236" y="181553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00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A1FBD21-BB68-4B99-BB32-52021E514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376" y="430243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0F48CAD-A6E9-4A21-AEB1-4E020A461F94}"/>
              </a:ext>
            </a:extLst>
          </p:cNvPr>
          <p:cNvSpPr/>
          <p:nvPr/>
        </p:nvSpPr>
        <p:spPr>
          <a:xfrm>
            <a:off x="3572918" y="5462970"/>
            <a:ext cx="2846284" cy="116818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254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94F846F1-625A-4183-88EE-544C1C28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584" y="3207864"/>
            <a:ext cx="774952" cy="2255106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682A6D16-E53D-41CC-8385-04B1664CC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241" y="2144622"/>
            <a:ext cx="1274174" cy="554784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CFB7599C-39A6-4CA3-B0D7-FFDC196527F8}"/>
              </a:ext>
            </a:extLst>
          </p:cNvPr>
          <p:cNvSpPr/>
          <p:nvPr/>
        </p:nvSpPr>
        <p:spPr>
          <a:xfrm>
            <a:off x="8487708" y="2820138"/>
            <a:ext cx="239809" cy="146990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  <a:ln w="254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82FD0496-572B-4CB6-A137-2E750C10171C}"/>
              </a:ext>
            </a:extLst>
          </p:cNvPr>
          <p:cNvSpPr/>
          <p:nvPr/>
        </p:nvSpPr>
        <p:spPr>
          <a:xfrm>
            <a:off x="8704576" y="2557708"/>
            <a:ext cx="1096965" cy="672381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  <a:ln w="254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6" name="Imagen 65">
            <a:extLst>
              <a:ext uri="{FF2B5EF4-FFF2-40B4-BE49-F238E27FC236}">
                <a16:creationId xmlns:a16="http://schemas.microsoft.com/office/drawing/2014/main" id="{25F6C658-5B0B-45C2-AB32-AD5CD7DE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9306241" y="3081581"/>
            <a:ext cx="1274174" cy="554784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B3ABC485-5019-46A1-BD56-653D1E50E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946577">
            <a:off x="8795335" y="2357278"/>
            <a:ext cx="769750" cy="177635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14F42A2D-6B29-43E3-ABE4-B35815BE3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653423" flipV="1">
            <a:off x="8795332" y="3251283"/>
            <a:ext cx="769752" cy="177636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3263B470-6159-4EA7-9E86-471FFFC9EF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946577">
            <a:off x="9396703" y="2366214"/>
            <a:ext cx="654865" cy="151124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5ADC3EE5-97BB-413B-95DF-CC3A7DE4B8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653423" flipV="1">
            <a:off x="9390907" y="3265067"/>
            <a:ext cx="654867" cy="151124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A201DD55-A0D6-4AB3-A09A-F4A4E4149E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8584" y="2506157"/>
            <a:ext cx="2378633" cy="1447864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A76264AB-EF4F-453B-A8C7-BCE04346E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995619" y="1766080"/>
            <a:ext cx="774952" cy="2255106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id="{231A994C-127D-44DB-97B4-52CB2C3850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487" y="4275242"/>
            <a:ext cx="2060627" cy="6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82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798028B0-F672-4FE4-A825-55231B298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42209" y="4248204"/>
            <a:ext cx="1461386" cy="1107996"/>
          </a:xfrm>
          <a:prstGeom prst="rect">
            <a:avLst/>
          </a:prstGeom>
        </p:spPr>
      </p:pic>
      <p:sp>
        <p:nvSpPr>
          <p:cNvPr id="81" name="Rectángulo: esquinas redondeadas 80">
            <a:extLst>
              <a:ext uri="{FF2B5EF4-FFF2-40B4-BE49-F238E27FC236}">
                <a16:creationId xmlns:a16="http://schemas.microsoft.com/office/drawing/2014/main" id="{F436DE40-73E9-4CAD-ABF4-EB8289B566C7}"/>
              </a:ext>
            </a:extLst>
          </p:cNvPr>
          <p:cNvSpPr/>
          <p:nvPr/>
        </p:nvSpPr>
        <p:spPr>
          <a:xfrm>
            <a:off x="8189361" y="514450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5679B32A-9E2D-4870-8D39-B3D8566E3046}"/>
              </a:ext>
            </a:extLst>
          </p:cNvPr>
          <p:cNvSpPr/>
          <p:nvPr/>
        </p:nvSpPr>
        <p:spPr>
          <a:xfrm>
            <a:off x="8792175" y="5142246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4" name="Rectángulo: esquinas redondeadas 83">
            <a:extLst>
              <a:ext uri="{FF2B5EF4-FFF2-40B4-BE49-F238E27FC236}">
                <a16:creationId xmlns:a16="http://schemas.microsoft.com/office/drawing/2014/main" id="{3E39D2CE-5CE0-4780-AF1B-74688EB03465}"/>
              </a:ext>
            </a:extLst>
          </p:cNvPr>
          <p:cNvSpPr/>
          <p:nvPr/>
        </p:nvSpPr>
        <p:spPr>
          <a:xfrm>
            <a:off x="8189361" y="4811731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A49A550B-F083-4FA6-B0DD-96A563BE0D14}"/>
              </a:ext>
            </a:extLst>
          </p:cNvPr>
          <p:cNvSpPr/>
          <p:nvPr/>
        </p:nvSpPr>
        <p:spPr>
          <a:xfrm>
            <a:off x="8788140" y="4804740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9FBE4796-2421-4AEF-8C5A-E5FF54F50FDA}"/>
              </a:ext>
            </a:extLst>
          </p:cNvPr>
          <p:cNvSpPr/>
          <p:nvPr/>
        </p:nvSpPr>
        <p:spPr>
          <a:xfrm>
            <a:off x="8191914" y="446437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956097B8-9D81-4574-BB69-B48CB423ABA4}"/>
              </a:ext>
            </a:extLst>
          </p:cNvPr>
          <p:cNvSpPr/>
          <p:nvPr/>
        </p:nvSpPr>
        <p:spPr>
          <a:xfrm>
            <a:off x="8788139" y="446437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46D98595-0333-4BAE-A9E9-7B4A90B03E3B}"/>
              </a:ext>
            </a:extLst>
          </p:cNvPr>
          <p:cNvSpPr/>
          <p:nvPr/>
        </p:nvSpPr>
        <p:spPr>
          <a:xfrm>
            <a:off x="6355611" y="516799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B41C381A-211B-436D-8B38-D19709B94CB3}"/>
              </a:ext>
            </a:extLst>
          </p:cNvPr>
          <p:cNvSpPr/>
          <p:nvPr/>
        </p:nvSpPr>
        <p:spPr>
          <a:xfrm>
            <a:off x="6355611" y="482222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C6879FDC-19DC-4FDC-813E-7F011E9CA764}"/>
              </a:ext>
            </a:extLst>
          </p:cNvPr>
          <p:cNvSpPr/>
          <p:nvPr/>
        </p:nvSpPr>
        <p:spPr>
          <a:xfrm>
            <a:off x="6351991" y="447645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13E1804B-9B35-4646-B943-C274CFDE7FA0}"/>
              </a:ext>
            </a:extLst>
          </p:cNvPr>
          <p:cNvSpPr/>
          <p:nvPr/>
        </p:nvSpPr>
        <p:spPr>
          <a:xfrm>
            <a:off x="6889751" y="51664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Rectángulo: esquinas redondeadas 78">
            <a:extLst>
              <a:ext uri="{FF2B5EF4-FFF2-40B4-BE49-F238E27FC236}">
                <a16:creationId xmlns:a16="http://schemas.microsoft.com/office/drawing/2014/main" id="{CED0C8D8-4CB0-414A-B494-E996DDA7CFF0}"/>
              </a:ext>
            </a:extLst>
          </p:cNvPr>
          <p:cNvSpPr/>
          <p:nvPr/>
        </p:nvSpPr>
        <p:spPr>
          <a:xfrm>
            <a:off x="6889748" y="482173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854D86E3-D20A-4E97-A50E-1CA72832C716}"/>
              </a:ext>
            </a:extLst>
          </p:cNvPr>
          <p:cNvSpPr/>
          <p:nvPr/>
        </p:nvSpPr>
        <p:spPr>
          <a:xfrm>
            <a:off x="6889749" y="447645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D562CFB7-2A0C-4602-AC89-5AED2392D245}"/>
              </a:ext>
            </a:extLst>
          </p:cNvPr>
          <p:cNvSpPr/>
          <p:nvPr/>
        </p:nvSpPr>
        <p:spPr>
          <a:xfrm rot="5400000">
            <a:off x="4482893" y="364528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1CE5C1C5-67E2-49CF-849E-C18D7AA06E21}"/>
              </a:ext>
            </a:extLst>
          </p:cNvPr>
          <p:cNvSpPr/>
          <p:nvPr/>
        </p:nvSpPr>
        <p:spPr>
          <a:xfrm rot="5400000">
            <a:off x="4482893" y="424816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55FE7E6D-E9D5-4F12-9328-8FA49B5931A9}"/>
              </a:ext>
            </a:extLst>
          </p:cNvPr>
          <p:cNvSpPr/>
          <p:nvPr/>
        </p:nvSpPr>
        <p:spPr>
          <a:xfrm rot="5400000">
            <a:off x="4993436" y="3645283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C877CC99-007B-43D8-90B8-04449A1CE78B}"/>
              </a:ext>
            </a:extLst>
          </p:cNvPr>
          <p:cNvSpPr/>
          <p:nvPr/>
        </p:nvSpPr>
        <p:spPr>
          <a:xfrm rot="5400000">
            <a:off x="5000001" y="425155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14465E66-97F8-460B-8B23-0F3439DA0485}"/>
              </a:ext>
            </a:extLst>
          </p:cNvPr>
          <p:cNvSpPr/>
          <p:nvPr/>
        </p:nvSpPr>
        <p:spPr>
          <a:xfrm rot="5400000">
            <a:off x="5520726" y="3641706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307D8541-3E51-4B02-90E9-246FE043EF2A}"/>
              </a:ext>
            </a:extLst>
          </p:cNvPr>
          <p:cNvSpPr/>
          <p:nvPr/>
        </p:nvSpPr>
        <p:spPr>
          <a:xfrm rot="5400000">
            <a:off x="5520726" y="4244591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A099C0A4-4DD2-4D65-8674-3F72D3E88A8F}"/>
              </a:ext>
            </a:extLst>
          </p:cNvPr>
          <p:cNvSpPr/>
          <p:nvPr/>
        </p:nvSpPr>
        <p:spPr>
          <a:xfrm>
            <a:off x="2468372" y="51437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77F36B40-DB04-4C2A-9F96-32F786BDA255}"/>
              </a:ext>
            </a:extLst>
          </p:cNvPr>
          <p:cNvSpPr/>
          <p:nvPr/>
        </p:nvSpPr>
        <p:spPr>
          <a:xfrm>
            <a:off x="3125466" y="450762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1C289459-D065-47C0-8447-7DF5AFA8B887}"/>
              </a:ext>
            </a:extLst>
          </p:cNvPr>
          <p:cNvSpPr/>
          <p:nvPr/>
        </p:nvSpPr>
        <p:spPr>
          <a:xfrm>
            <a:off x="3126269" y="51437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D317EA6B-9CA5-491F-AECA-6EEFCDE5CEE6}"/>
              </a:ext>
            </a:extLst>
          </p:cNvPr>
          <p:cNvSpPr/>
          <p:nvPr/>
        </p:nvSpPr>
        <p:spPr>
          <a:xfrm>
            <a:off x="1816954" y="4835954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3CE1F04-E5D6-4A6D-9D65-9390D07191D5}"/>
              </a:ext>
            </a:extLst>
          </p:cNvPr>
          <p:cNvSpPr/>
          <p:nvPr/>
        </p:nvSpPr>
        <p:spPr>
          <a:xfrm>
            <a:off x="2471426" y="4511693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5B9FE4C-6269-4F7D-B0A4-1A41602209B2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A74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A74FFF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61013FE-0ED0-4B79-AE78-ED0BC3019B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A7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72B1A0-DC98-4C3C-919A-B2372DF4CC58}"/>
              </a:ext>
            </a:extLst>
          </p:cNvPr>
          <p:cNvSpPr txBox="1"/>
          <p:nvPr/>
        </p:nvSpPr>
        <p:spPr>
          <a:xfrm>
            <a:off x="1009934" y="816338"/>
            <a:ext cx="90229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000" dirty="0">
                <a:latin typeface="Quicksand Bold" pitchFamily="50" charset="0"/>
              </a:rPr>
              <a:t>Connexions elèctriques</a:t>
            </a:r>
            <a:endParaRPr lang="ca-ES" sz="2000" dirty="0">
              <a:latin typeface="Quicksand Bold" pitchFamily="50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68CCADD-0A1B-443F-ABE4-0CC88E4A4C19}"/>
              </a:ext>
            </a:extLst>
          </p:cNvPr>
          <p:cNvSpPr/>
          <p:nvPr/>
        </p:nvSpPr>
        <p:spPr>
          <a:xfrm>
            <a:off x="10397236" y="181553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00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A1FBD21-BB68-4B99-BB32-52021E514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376" y="430243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CFAE80B-F990-418B-AA7D-7D3368012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008" y="4417298"/>
            <a:ext cx="2906852" cy="9454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ADB41EB-246C-41D2-994D-046C985B7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8181" y="4109618"/>
            <a:ext cx="1495763" cy="1495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0F6A5330-ABAC-49FF-894B-D03FCB0C012E}"/>
              </a:ext>
            </a:extLst>
          </p:cNvPr>
          <p:cNvSpPr/>
          <p:nvPr/>
        </p:nvSpPr>
        <p:spPr>
          <a:xfrm>
            <a:off x="3433843" y="4410144"/>
            <a:ext cx="260987" cy="9454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1F0F232D-F87C-4D75-9308-63BB8548907B}"/>
              </a:ext>
            </a:extLst>
          </p:cNvPr>
          <p:cNvSpPr/>
          <p:nvPr/>
        </p:nvSpPr>
        <p:spPr>
          <a:xfrm rot="5400000">
            <a:off x="5350148" y="3911401"/>
            <a:ext cx="623819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3AF83988-CDD9-47DB-9E58-BA1288148440}"/>
              </a:ext>
            </a:extLst>
          </p:cNvPr>
          <p:cNvSpPr/>
          <p:nvPr/>
        </p:nvSpPr>
        <p:spPr>
          <a:xfrm rot="16200000">
            <a:off x="4312316" y="3911400"/>
            <a:ext cx="623816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D3078C9C-6B76-4686-B72B-F5AE6CB4F15F}"/>
              </a:ext>
            </a:extLst>
          </p:cNvPr>
          <p:cNvSpPr/>
          <p:nvPr/>
        </p:nvSpPr>
        <p:spPr>
          <a:xfrm rot="16200000">
            <a:off x="4822859" y="3911399"/>
            <a:ext cx="623818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37D0879-150D-48CC-9541-6C072B976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488" y="2172153"/>
            <a:ext cx="617462" cy="1241528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73D7BAD-D7A6-4ECD-87B3-FF6A4084A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747" y="2172153"/>
            <a:ext cx="617462" cy="1241528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1B5B2FD6-E9E1-4DE7-AF7A-82F271A37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7006" y="2172153"/>
            <a:ext cx="617462" cy="1241528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896EF502-FB54-4890-9901-050358FC1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6265" y="2172153"/>
            <a:ext cx="617462" cy="1241528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635A0BA9-BDBC-45B9-AB23-B22A3BCF8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5524" y="2173308"/>
            <a:ext cx="617462" cy="1241528"/>
          </a:xfrm>
          <a:prstGeom prst="rect">
            <a:avLst/>
          </a:prstGeom>
        </p:spPr>
      </p:pic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75C50521-797D-498D-BDDC-4FE700CCE87E}"/>
              </a:ext>
            </a:extLst>
          </p:cNvPr>
          <p:cNvSpPr/>
          <p:nvPr/>
        </p:nvSpPr>
        <p:spPr>
          <a:xfrm rot="10800000">
            <a:off x="2669210" y="4464379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09D18352-7EEA-4865-9D9A-825F30AF0E89}"/>
              </a:ext>
            </a:extLst>
          </p:cNvPr>
          <p:cNvSpPr/>
          <p:nvPr/>
        </p:nvSpPr>
        <p:spPr>
          <a:xfrm>
            <a:off x="2669213" y="5097979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28BC8674-C3DE-4104-9D17-D566317C5FE1}"/>
              </a:ext>
            </a:extLst>
          </p:cNvPr>
          <p:cNvSpPr/>
          <p:nvPr/>
        </p:nvSpPr>
        <p:spPr>
          <a:xfrm>
            <a:off x="6466511" y="4781179"/>
            <a:ext cx="549175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BCAEFF6-CF5A-42A1-B489-6AB484D7C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0158" y="2854761"/>
            <a:ext cx="1268076" cy="1070133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E679E09C-0696-496C-8708-7F4729CBB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768" y="4439629"/>
            <a:ext cx="1268076" cy="1070133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1B9C782D-83C6-43F8-91E0-4E5A866E98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8455" y="3996785"/>
            <a:ext cx="1268076" cy="1070133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582CADA0-1CD7-4347-9857-B3CF34DE4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8989" y="3318876"/>
            <a:ext cx="1268076" cy="1070133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72BF9B5F-25B3-40FC-8AF2-6C3984873F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8455" y="5136890"/>
            <a:ext cx="1268076" cy="1070133"/>
          </a:xfrm>
          <a:prstGeom prst="rect">
            <a:avLst/>
          </a:prstGeom>
        </p:spPr>
      </p:pic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7A302F0-4F99-4BAD-8D70-DE93227C111D}"/>
              </a:ext>
            </a:extLst>
          </p:cNvPr>
          <p:cNvSpPr/>
          <p:nvPr/>
        </p:nvSpPr>
        <p:spPr>
          <a:xfrm rot="10800000">
            <a:off x="6466511" y="4441679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36FB7EF1-7AD0-4430-8B16-030DE8C8A813}"/>
              </a:ext>
            </a:extLst>
          </p:cNvPr>
          <p:cNvSpPr/>
          <p:nvPr/>
        </p:nvSpPr>
        <p:spPr>
          <a:xfrm>
            <a:off x="6466513" y="5120679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B7ABA40D-F0C9-49AE-8641-1A15FECC9FF7}"/>
              </a:ext>
            </a:extLst>
          </p:cNvPr>
          <p:cNvSpPr/>
          <p:nvPr/>
        </p:nvSpPr>
        <p:spPr>
          <a:xfrm>
            <a:off x="8349066" y="4762085"/>
            <a:ext cx="549175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FC4E5848-0813-469F-8C5E-D3C80C14078C}"/>
              </a:ext>
            </a:extLst>
          </p:cNvPr>
          <p:cNvSpPr/>
          <p:nvPr/>
        </p:nvSpPr>
        <p:spPr>
          <a:xfrm rot="10800000">
            <a:off x="8349065" y="4422584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B5F7F074-CF30-4064-871D-DB1CA2AA9F05}"/>
              </a:ext>
            </a:extLst>
          </p:cNvPr>
          <p:cNvSpPr/>
          <p:nvPr/>
        </p:nvSpPr>
        <p:spPr>
          <a:xfrm>
            <a:off x="8349068" y="5101585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CB9129D-4270-42DB-87BE-F5521C2B7FF8}"/>
              </a:ext>
            </a:extLst>
          </p:cNvPr>
          <p:cNvSpPr txBox="1"/>
          <p:nvPr/>
        </p:nvSpPr>
        <p:spPr>
          <a:xfrm rot="16200000">
            <a:off x="2994642" y="4665647"/>
            <a:ext cx="1107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1">
                    <a:lumMod val="50000"/>
                  </a:schemeClr>
                </a:solidFill>
                <a:latin typeface="Quicksand Bold" pitchFamily="50" charset="0"/>
              </a:rPr>
              <a:t>M. A.</a:t>
            </a:r>
          </a:p>
        </p:txBody>
      </p:sp>
      <p:pic>
        <p:nvPicPr>
          <p:cNvPr id="89" name="Imagen 88">
            <a:extLst>
              <a:ext uri="{FF2B5EF4-FFF2-40B4-BE49-F238E27FC236}">
                <a16:creationId xmlns:a16="http://schemas.microsoft.com/office/drawing/2014/main" id="{B0317322-BCAD-489F-BA46-E243378B1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4099" y="4720476"/>
            <a:ext cx="319584" cy="363272"/>
          </a:xfrm>
          <a:prstGeom prst="rect">
            <a:avLst/>
          </a:prstGeom>
        </p:spPr>
      </p:pic>
      <p:sp>
        <p:nvSpPr>
          <p:cNvPr id="90" name="Rectángulo: esquinas redondeadas 89">
            <a:extLst>
              <a:ext uri="{FF2B5EF4-FFF2-40B4-BE49-F238E27FC236}">
                <a16:creationId xmlns:a16="http://schemas.microsoft.com/office/drawing/2014/main" id="{22195FF6-6D00-410A-B36F-634186437267}"/>
              </a:ext>
            </a:extLst>
          </p:cNvPr>
          <p:cNvSpPr/>
          <p:nvPr/>
        </p:nvSpPr>
        <p:spPr>
          <a:xfrm>
            <a:off x="1983124" y="4376274"/>
            <a:ext cx="463463" cy="9454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CA39476A-23A7-43B0-A294-27B3E027AAA8}"/>
              </a:ext>
            </a:extLst>
          </p:cNvPr>
          <p:cNvSpPr txBox="1"/>
          <p:nvPr/>
        </p:nvSpPr>
        <p:spPr>
          <a:xfrm rot="16200000">
            <a:off x="1639478" y="4657445"/>
            <a:ext cx="1107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1">
                    <a:lumMod val="50000"/>
                  </a:schemeClr>
                </a:solidFill>
                <a:latin typeface="Quicksand Bold" pitchFamily="50" charset="0"/>
              </a:rPr>
              <a:t>AC/DC</a:t>
            </a:r>
          </a:p>
        </p:txBody>
      </p:sp>
    </p:spTree>
    <p:extLst>
      <p:ext uri="{BB962C8B-B14F-4D97-AF65-F5344CB8AC3E}">
        <p14:creationId xmlns:p14="http://schemas.microsoft.com/office/powerpoint/2010/main" val="199322275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65">
            <a:extLst>
              <a:ext uri="{FF2B5EF4-FFF2-40B4-BE49-F238E27FC236}">
                <a16:creationId xmlns:a16="http://schemas.microsoft.com/office/drawing/2014/main" id="{F6DC3DC7-72BA-4A29-B833-DBCEDF758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47" y="4800291"/>
            <a:ext cx="220143" cy="19586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98028B0-F672-4FE4-A825-55231B298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42209" y="4248204"/>
            <a:ext cx="1461386" cy="1107996"/>
          </a:xfrm>
          <a:prstGeom prst="rect">
            <a:avLst/>
          </a:prstGeom>
        </p:spPr>
      </p:pic>
      <p:sp>
        <p:nvSpPr>
          <p:cNvPr id="81" name="Rectángulo: esquinas redondeadas 80">
            <a:extLst>
              <a:ext uri="{FF2B5EF4-FFF2-40B4-BE49-F238E27FC236}">
                <a16:creationId xmlns:a16="http://schemas.microsoft.com/office/drawing/2014/main" id="{F436DE40-73E9-4CAD-ABF4-EB8289B566C7}"/>
              </a:ext>
            </a:extLst>
          </p:cNvPr>
          <p:cNvSpPr/>
          <p:nvPr/>
        </p:nvSpPr>
        <p:spPr>
          <a:xfrm>
            <a:off x="8189361" y="514450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5679B32A-9E2D-4870-8D39-B3D8566E3046}"/>
              </a:ext>
            </a:extLst>
          </p:cNvPr>
          <p:cNvSpPr/>
          <p:nvPr/>
        </p:nvSpPr>
        <p:spPr>
          <a:xfrm>
            <a:off x="8792175" y="5142246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4" name="Rectángulo: esquinas redondeadas 83">
            <a:extLst>
              <a:ext uri="{FF2B5EF4-FFF2-40B4-BE49-F238E27FC236}">
                <a16:creationId xmlns:a16="http://schemas.microsoft.com/office/drawing/2014/main" id="{3E39D2CE-5CE0-4780-AF1B-74688EB03465}"/>
              </a:ext>
            </a:extLst>
          </p:cNvPr>
          <p:cNvSpPr/>
          <p:nvPr/>
        </p:nvSpPr>
        <p:spPr>
          <a:xfrm>
            <a:off x="8189361" y="4811731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A49A550B-F083-4FA6-B0DD-96A563BE0D14}"/>
              </a:ext>
            </a:extLst>
          </p:cNvPr>
          <p:cNvSpPr/>
          <p:nvPr/>
        </p:nvSpPr>
        <p:spPr>
          <a:xfrm>
            <a:off x="8788140" y="4804740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9FBE4796-2421-4AEF-8C5A-E5FF54F50FDA}"/>
              </a:ext>
            </a:extLst>
          </p:cNvPr>
          <p:cNvSpPr/>
          <p:nvPr/>
        </p:nvSpPr>
        <p:spPr>
          <a:xfrm>
            <a:off x="8191914" y="446437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956097B8-9D81-4574-BB69-B48CB423ABA4}"/>
              </a:ext>
            </a:extLst>
          </p:cNvPr>
          <p:cNvSpPr/>
          <p:nvPr/>
        </p:nvSpPr>
        <p:spPr>
          <a:xfrm>
            <a:off x="8788139" y="446437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46D98595-0333-4BAE-A9E9-7B4A90B03E3B}"/>
              </a:ext>
            </a:extLst>
          </p:cNvPr>
          <p:cNvSpPr/>
          <p:nvPr/>
        </p:nvSpPr>
        <p:spPr>
          <a:xfrm>
            <a:off x="6355611" y="516799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B41C381A-211B-436D-8B38-D19709B94CB3}"/>
              </a:ext>
            </a:extLst>
          </p:cNvPr>
          <p:cNvSpPr/>
          <p:nvPr/>
        </p:nvSpPr>
        <p:spPr>
          <a:xfrm>
            <a:off x="6355611" y="482222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C6879FDC-19DC-4FDC-813E-7F011E9CA764}"/>
              </a:ext>
            </a:extLst>
          </p:cNvPr>
          <p:cNvSpPr/>
          <p:nvPr/>
        </p:nvSpPr>
        <p:spPr>
          <a:xfrm>
            <a:off x="6351991" y="447645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13E1804B-9B35-4646-B943-C274CFDE7FA0}"/>
              </a:ext>
            </a:extLst>
          </p:cNvPr>
          <p:cNvSpPr/>
          <p:nvPr/>
        </p:nvSpPr>
        <p:spPr>
          <a:xfrm>
            <a:off x="6889751" y="51664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Rectángulo: esquinas redondeadas 78">
            <a:extLst>
              <a:ext uri="{FF2B5EF4-FFF2-40B4-BE49-F238E27FC236}">
                <a16:creationId xmlns:a16="http://schemas.microsoft.com/office/drawing/2014/main" id="{CED0C8D8-4CB0-414A-B494-E996DDA7CFF0}"/>
              </a:ext>
            </a:extLst>
          </p:cNvPr>
          <p:cNvSpPr/>
          <p:nvPr/>
        </p:nvSpPr>
        <p:spPr>
          <a:xfrm>
            <a:off x="6889748" y="482173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854D86E3-D20A-4E97-A50E-1CA72832C716}"/>
              </a:ext>
            </a:extLst>
          </p:cNvPr>
          <p:cNvSpPr/>
          <p:nvPr/>
        </p:nvSpPr>
        <p:spPr>
          <a:xfrm>
            <a:off x="6889749" y="447645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D562CFB7-2A0C-4602-AC89-5AED2392D245}"/>
              </a:ext>
            </a:extLst>
          </p:cNvPr>
          <p:cNvSpPr/>
          <p:nvPr/>
        </p:nvSpPr>
        <p:spPr>
          <a:xfrm rot="5400000">
            <a:off x="4482893" y="364528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1CE5C1C5-67E2-49CF-849E-C18D7AA06E21}"/>
              </a:ext>
            </a:extLst>
          </p:cNvPr>
          <p:cNvSpPr/>
          <p:nvPr/>
        </p:nvSpPr>
        <p:spPr>
          <a:xfrm rot="5400000">
            <a:off x="4482893" y="424816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55FE7E6D-E9D5-4F12-9328-8FA49B5931A9}"/>
              </a:ext>
            </a:extLst>
          </p:cNvPr>
          <p:cNvSpPr/>
          <p:nvPr/>
        </p:nvSpPr>
        <p:spPr>
          <a:xfrm rot="5400000">
            <a:off x="4993436" y="3645283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C877CC99-007B-43D8-90B8-04449A1CE78B}"/>
              </a:ext>
            </a:extLst>
          </p:cNvPr>
          <p:cNvSpPr/>
          <p:nvPr/>
        </p:nvSpPr>
        <p:spPr>
          <a:xfrm rot="5400000">
            <a:off x="5000001" y="425155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14465E66-97F8-460B-8B23-0F3439DA0485}"/>
              </a:ext>
            </a:extLst>
          </p:cNvPr>
          <p:cNvSpPr/>
          <p:nvPr/>
        </p:nvSpPr>
        <p:spPr>
          <a:xfrm rot="5400000">
            <a:off x="5520726" y="3641706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307D8541-3E51-4B02-90E9-246FE043EF2A}"/>
              </a:ext>
            </a:extLst>
          </p:cNvPr>
          <p:cNvSpPr/>
          <p:nvPr/>
        </p:nvSpPr>
        <p:spPr>
          <a:xfrm rot="5400000">
            <a:off x="5520726" y="4244591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A099C0A4-4DD2-4D65-8674-3F72D3E88A8F}"/>
              </a:ext>
            </a:extLst>
          </p:cNvPr>
          <p:cNvSpPr/>
          <p:nvPr/>
        </p:nvSpPr>
        <p:spPr>
          <a:xfrm>
            <a:off x="2468372" y="51437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77F36B40-DB04-4C2A-9F96-32F786BDA255}"/>
              </a:ext>
            </a:extLst>
          </p:cNvPr>
          <p:cNvSpPr/>
          <p:nvPr/>
        </p:nvSpPr>
        <p:spPr>
          <a:xfrm>
            <a:off x="3125466" y="450762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1C289459-D065-47C0-8447-7DF5AFA8B887}"/>
              </a:ext>
            </a:extLst>
          </p:cNvPr>
          <p:cNvSpPr/>
          <p:nvPr/>
        </p:nvSpPr>
        <p:spPr>
          <a:xfrm>
            <a:off x="3126269" y="51437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D317EA6B-9CA5-491F-AECA-6EEFCDE5CEE6}"/>
              </a:ext>
            </a:extLst>
          </p:cNvPr>
          <p:cNvSpPr/>
          <p:nvPr/>
        </p:nvSpPr>
        <p:spPr>
          <a:xfrm>
            <a:off x="1816954" y="4835954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3CE1F04-E5D6-4A6D-9D65-9390D07191D5}"/>
              </a:ext>
            </a:extLst>
          </p:cNvPr>
          <p:cNvSpPr/>
          <p:nvPr/>
        </p:nvSpPr>
        <p:spPr>
          <a:xfrm>
            <a:off x="2471426" y="4511693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5B9FE4C-6269-4F7D-B0A4-1A41602209B2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A74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A74FFF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61013FE-0ED0-4B79-AE78-ED0BC3019B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A7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72B1A0-DC98-4C3C-919A-B2372DF4CC58}"/>
              </a:ext>
            </a:extLst>
          </p:cNvPr>
          <p:cNvSpPr txBox="1"/>
          <p:nvPr/>
        </p:nvSpPr>
        <p:spPr>
          <a:xfrm>
            <a:off x="1009934" y="816338"/>
            <a:ext cx="90229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000" dirty="0">
                <a:latin typeface="Quicksand Bold" pitchFamily="50" charset="0"/>
              </a:rPr>
              <a:t>Connexions elèctriques</a:t>
            </a:r>
            <a:endParaRPr lang="ca-ES" sz="2000" dirty="0">
              <a:latin typeface="Quicksand Bold" pitchFamily="50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68CCADD-0A1B-443F-ABE4-0CC88E4A4C19}"/>
              </a:ext>
            </a:extLst>
          </p:cNvPr>
          <p:cNvSpPr/>
          <p:nvPr/>
        </p:nvSpPr>
        <p:spPr>
          <a:xfrm>
            <a:off x="10397236" y="181553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00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A1FBD21-BB68-4B99-BB32-52021E514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376" y="430243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CFAE80B-F990-418B-AA7D-7D3368012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008" y="4417298"/>
            <a:ext cx="2906852" cy="9454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ADB41EB-246C-41D2-994D-046C985B7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8181" y="4109618"/>
            <a:ext cx="1495763" cy="1495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F563C80-CF99-4BCC-8C52-68C0B70A091A}"/>
              </a:ext>
            </a:extLst>
          </p:cNvPr>
          <p:cNvSpPr/>
          <p:nvPr/>
        </p:nvSpPr>
        <p:spPr>
          <a:xfrm>
            <a:off x="1983124" y="4376274"/>
            <a:ext cx="463463" cy="9454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0F6A5330-ABAC-49FF-894B-D03FCB0C012E}"/>
              </a:ext>
            </a:extLst>
          </p:cNvPr>
          <p:cNvSpPr/>
          <p:nvPr/>
        </p:nvSpPr>
        <p:spPr>
          <a:xfrm>
            <a:off x="3433843" y="4410144"/>
            <a:ext cx="260987" cy="9454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1F0F232D-F87C-4D75-9308-63BB8548907B}"/>
              </a:ext>
            </a:extLst>
          </p:cNvPr>
          <p:cNvSpPr/>
          <p:nvPr/>
        </p:nvSpPr>
        <p:spPr>
          <a:xfrm rot="5400000">
            <a:off x="5350148" y="3911401"/>
            <a:ext cx="623819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3AF83988-CDD9-47DB-9E58-BA1288148440}"/>
              </a:ext>
            </a:extLst>
          </p:cNvPr>
          <p:cNvSpPr/>
          <p:nvPr/>
        </p:nvSpPr>
        <p:spPr>
          <a:xfrm rot="16200000">
            <a:off x="4312316" y="3911400"/>
            <a:ext cx="623816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D3078C9C-6B76-4686-B72B-F5AE6CB4F15F}"/>
              </a:ext>
            </a:extLst>
          </p:cNvPr>
          <p:cNvSpPr/>
          <p:nvPr/>
        </p:nvSpPr>
        <p:spPr>
          <a:xfrm rot="16200000">
            <a:off x="4822859" y="3911399"/>
            <a:ext cx="623818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37D0879-150D-48CC-9541-6C072B976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8488" y="2172153"/>
            <a:ext cx="617462" cy="1241528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73D7BAD-D7A6-4ECD-87B3-FF6A4084A4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747" y="2172153"/>
            <a:ext cx="617462" cy="1241528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1B5B2FD6-E9E1-4DE7-AF7A-82F271A37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7006" y="2172153"/>
            <a:ext cx="617462" cy="1241528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896EF502-FB54-4890-9901-050358FC1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6265" y="2172153"/>
            <a:ext cx="617462" cy="1241528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635A0BA9-BDBC-45B9-AB23-B22A3BCF8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524" y="2173308"/>
            <a:ext cx="617462" cy="1241528"/>
          </a:xfrm>
          <a:prstGeom prst="rect">
            <a:avLst/>
          </a:prstGeom>
        </p:spPr>
      </p:pic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75C50521-797D-498D-BDDC-4FE700CCE87E}"/>
              </a:ext>
            </a:extLst>
          </p:cNvPr>
          <p:cNvSpPr/>
          <p:nvPr/>
        </p:nvSpPr>
        <p:spPr>
          <a:xfrm rot="10800000">
            <a:off x="2669210" y="4464379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09D18352-7EEA-4865-9D9A-825F30AF0E89}"/>
              </a:ext>
            </a:extLst>
          </p:cNvPr>
          <p:cNvSpPr/>
          <p:nvPr/>
        </p:nvSpPr>
        <p:spPr>
          <a:xfrm>
            <a:off x="2669213" y="5097979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28BC8674-C3DE-4104-9D17-D566317C5FE1}"/>
              </a:ext>
            </a:extLst>
          </p:cNvPr>
          <p:cNvSpPr/>
          <p:nvPr/>
        </p:nvSpPr>
        <p:spPr>
          <a:xfrm>
            <a:off x="6466511" y="4781179"/>
            <a:ext cx="549175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F6F75A3-EA80-4EAD-B105-C8994F5BE9C1}"/>
              </a:ext>
            </a:extLst>
          </p:cNvPr>
          <p:cNvSpPr txBox="1"/>
          <p:nvPr/>
        </p:nvSpPr>
        <p:spPr>
          <a:xfrm rot="16200000">
            <a:off x="1639478" y="4657445"/>
            <a:ext cx="1107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1">
                    <a:lumMod val="50000"/>
                  </a:schemeClr>
                </a:solidFill>
                <a:latin typeface="Quicksand Bold" pitchFamily="50" charset="0"/>
              </a:rPr>
              <a:t>AC/DC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BCAEFF6-CF5A-42A1-B489-6AB484D7C4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0158" y="2854761"/>
            <a:ext cx="1268076" cy="1070133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E679E09C-0696-496C-8708-7F4729CBB9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3768" y="4439629"/>
            <a:ext cx="1268076" cy="1070133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1B9C782D-83C6-43F8-91E0-4E5A866E9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8455" y="3996785"/>
            <a:ext cx="1268076" cy="1070133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582CADA0-1CD7-4347-9857-B3CF34DE4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8989" y="3318876"/>
            <a:ext cx="1268076" cy="1070133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72BF9B5F-25B3-40FC-8AF2-6C3984873F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8455" y="5136890"/>
            <a:ext cx="1268076" cy="1070133"/>
          </a:xfrm>
          <a:prstGeom prst="rect">
            <a:avLst/>
          </a:prstGeom>
        </p:spPr>
      </p:pic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7A302F0-4F99-4BAD-8D70-DE93227C111D}"/>
              </a:ext>
            </a:extLst>
          </p:cNvPr>
          <p:cNvSpPr/>
          <p:nvPr/>
        </p:nvSpPr>
        <p:spPr>
          <a:xfrm rot="10800000">
            <a:off x="6466511" y="4441679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36FB7EF1-7AD0-4430-8B16-030DE8C8A813}"/>
              </a:ext>
            </a:extLst>
          </p:cNvPr>
          <p:cNvSpPr/>
          <p:nvPr/>
        </p:nvSpPr>
        <p:spPr>
          <a:xfrm>
            <a:off x="6466513" y="5120679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B7ABA40D-F0C9-49AE-8641-1A15FECC9FF7}"/>
              </a:ext>
            </a:extLst>
          </p:cNvPr>
          <p:cNvSpPr/>
          <p:nvPr/>
        </p:nvSpPr>
        <p:spPr>
          <a:xfrm>
            <a:off x="8349066" y="4762085"/>
            <a:ext cx="549175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FC4E5848-0813-469F-8C5E-D3C80C14078C}"/>
              </a:ext>
            </a:extLst>
          </p:cNvPr>
          <p:cNvSpPr/>
          <p:nvPr/>
        </p:nvSpPr>
        <p:spPr>
          <a:xfrm rot="10800000">
            <a:off x="8349065" y="4422584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B5F7F074-CF30-4064-871D-DB1CA2AA9F05}"/>
              </a:ext>
            </a:extLst>
          </p:cNvPr>
          <p:cNvSpPr/>
          <p:nvPr/>
        </p:nvSpPr>
        <p:spPr>
          <a:xfrm>
            <a:off x="8349068" y="5101585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CB9129D-4270-42DB-87BE-F5521C2B7FF8}"/>
              </a:ext>
            </a:extLst>
          </p:cNvPr>
          <p:cNvSpPr txBox="1"/>
          <p:nvPr/>
        </p:nvSpPr>
        <p:spPr>
          <a:xfrm rot="16200000">
            <a:off x="2994642" y="4665647"/>
            <a:ext cx="1107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1">
                    <a:lumMod val="50000"/>
                  </a:schemeClr>
                </a:solidFill>
                <a:latin typeface="Quicksand Bold" pitchFamily="50" charset="0"/>
              </a:rPr>
              <a:t>M. A.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F19D83D-2310-407C-8335-1B94965E7A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630" y="1943859"/>
            <a:ext cx="4102964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4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n 74">
            <a:extLst>
              <a:ext uri="{FF2B5EF4-FFF2-40B4-BE49-F238E27FC236}">
                <a16:creationId xmlns:a16="http://schemas.microsoft.com/office/drawing/2014/main" id="{BAAB1EF0-AE67-4741-A1FA-5D7EDB1DA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407" y="2700946"/>
            <a:ext cx="392531" cy="391275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FCB523DE-CCCC-40F9-B9A1-436659AF0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099" y="4720476"/>
            <a:ext cx="319584" cy="36327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98028B0-F672-4FE4-A825-55231B298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942209" y="4248204"/>
            <a:ext cx="1461386" cy="1107996"/>
          </a:xfrm>
          <a:prstGeom prst="rect">
            <a:avLst/>
          </a:prstGeom>
        </p:spPr>
      </p:pic>
      <p:sp>
        <p:nvSpPr>
          <p:cNvPr id="81" name="Rectángulo: esquinas redondeadas 80">
            <a:extLst>
              <a:ext uri="{FF2B5EF4-FFF2-40B4-BE49-F238E27FC236}">
                <a16:creationId xmlns:a16="http://schemas.microsoft.com/office/drawing/2014/main" id="{F436DE40-73E9-4CAD-ABF4-EB8289B566C7}"/>
              </a:ext>
            </a:extLst>
          </p:cNvPr>
          <p:cNvSpPr/>
          <p:nvPr/>
        </p:nvSpPr>
        <p:spPr>
          <a:xfrm>
            <a:off x="8189361" y="514450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5679B32A-9E2D-4870-8D39-B3D8566E3046}"/>
              </a:ext>
            </a:extLst>
          </p:cNvPr>
          <p:cNvSpPr/>
          <p:nvPr/>
        </p:nvSpPr>
        <p:spPr>
          <a:xfrm>
            <a:off x="8792175" y="5142246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4" name="Rectángulo: esquinas redondeadas 83">
            <a:extLst>
              <a:ext uri="{FF2B5EF4-FFF2-40B4-BE49-F238E27FC236}">
                <a16:creationId xmlns:a16="http://schemas.microsoft.com/office/drawing/2014/main" id="{3E39D2CE-5CE0-4780-AF1B-74688EB03465}"/>
              </a:ext>
            </a:extLst>
          </p:cNvPr>
          <p:cNvSpPr/>
          <p:nvPr/>
        </p:nvSpPr>
        <p:spPr>
          <a:xfrm>
            <a:off x="8189361" y="4811731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A49A550B-F083-4FA6-B0DD-96A563BE0D14}"/>
              </a:ext>
            </a:extLst>
          </p:cNvPr>
          <p:cNvSpPr/>
          <p:nvPr/>
        </p:nvSpPr>
        <p:spPr>
          <a:xfrm>
            <a:off x="8788140" y="4804740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9FBE4796-2421-4AEF-8C5A-E5FF54F50FDA}"/>
              </a:ext>
            </a:extLst>
          </p:cNvPr>
          <p:cNvSpPr/>
          <p:nvPr/>
        </p:nvSpPr>
        <p:spPr>
          <a:xfrm>
            <a:off x="8191914" y="446437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956097B8-9D81-4574-BB69-B48CB423ABA4}"/>
              </a:ext>
            </a:extLst>
          </p:cNvPr>
          <p:cNvSpPr/>
          <p:nvPr/>
        </p:nvSpPr>
        <p:spPr>
          <a:xfrm>
            <a:off x="8788139" y="446437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46D98595-0333-4BAE-A9E9-7B4A90B03E3B}"/>
              </a:ext>
            </a:extLst>
          </p:cNvPr>
          <p:cNvSpPr/>
          <p:nvPr/>
        </p:nvSpPr>
        <p:spPr>
          <a:xfrm>
            <a:off x="6355611" y="516799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B41C381A-211B-436D-8B38-D19709B94CB3}"/>
              </a:ext>
            </a:extLst>
          </p:cNvPr>
          <p:cNvSpPr/>
          <p:nvPr/>
        </p:nvSpPr>
        <p:spPr>
          <a:xfrm>
            <a:off x="6355611" y="482222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C6879FDC-19DC-4FDC-813E-7F011E9CA764}"/>
              </a:ext>
            </a:extLst>
          </p:cNvPr>
          <p:cNvSpPr/>
          <p:nvPr/>
        </p:nvSpPr>
        <p:spPr>
          <a:xfrm>
            <a:off x="6351991" y="447645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13E1804B-9B35-4646-B943-C274CFDE7FA0}"/>
              </a:ext>
            </a:extLst>
          </p:cNvPr>
          <p:cNvSpPr/>
          <p:nvPr/>
        </p:nvSpPr>
        <p:spPr>
          <a:xfrm>
            <a:off x="6889751" y="51664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Rectángulo: esquinas redondeadas 78">
            <a:extLst>
              <a:ext uri="{FF2B5EF4-FFF2-40B4-BE49-F238E27FC236}">
                <a16:creationId xmlns:a16="http://schemas.microsoft.com/office/drawing/2014/main" id="{CED0C8D8-4CB0-414A-B494-E996DDA7CFF0}"/>
              </a:ext>
            </a:extLst>
          </p:cNvPr>
          <p:cNvSpPr/>
          <p:nvPr/>
        </p:nvSpPr>
        <p:spPr>
          <a:xfrm>
            <a:off x="6889748" y="482173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854D86E3-D20A-4E97-A50E-1CA72832C716}"/>
              </a:ext>
            </a:extLst>
          </p:cNvPr>
          <p:cNvSpPr/>
          <p:nvPr/>
        </p:nvSpPr>
        <p:spPr>
          <a:xfrm>
            <a:off x="6889749" y="447645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D562CFB7-2A0C-4602-AC89-5AED2392D245}"/>
              </a:ext>
            </a:extLst>
          </p:cNvPr>
          <p:cNvSpPr/>
          <p:nvPr/>
        </p:nvSpPr>
        <p:spPr>
          <a:xfrm rot="5400000">
            <a:off x="4482893" y="355638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1CE5C1C5-67E2-49CF-849E-C18D7AA06E21}"/>
              </a:ext>
            </a:extLst>
          </p:cNvPr>
          <p:cNvSpPr/>
          <p:nvPr/>
        </p:nvSpPr>
        <p:spPr>
          <a:xfrm rot="5400000">
            <a:off x="4482893" y="424816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55FE7E6D-E9D5-4F12-9328-8FA49B5931A9}"/>
              </a:ext>
            </a:extLst>
          </p:cNvPr>
          <p:cNvSpPr/>
          <p:nvPr/>
        </p:nvSpPr>
        <p:spPr>
          <a:xfrm rot="5400000">
            <a:off x="4993436" y="3556383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C877CC99-007B-43D8-90B8-04449A1CE78B}"/>
              </a:ext>
            </a:extLst>
          </p:cNvPr>
          <p:cNvSpPr/>
          <p:nvPr/>
        </p:nvSpPr>
        <p:spPr>
          <a:xfrm rot="5400000">
            <a:off x="5000001" y="425155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14465E66-97F8-460B-8B23-0F3439DA0485}"/>
              </a:ext>
            </a:extLst>
          </p:cNvPr>
          <p:cNvSpPr/>
          <p:nvPr/>
        </p:nvSpPr>
        <p:spPr>
          <a:xfrm rot="5400000">
            <a:off x="5520726" y="3552806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307D8541-3E51-4B02-90E9-246FE043EF2A}"/>
              </a:ext>
            </a:extLst>
          </p:cNvPr>
          <p:cNvSpPr/>
          <p:nvPr/>
        </p:nvSpPr>
        <p:spPr>
          <a:xfrm rot="5400000">
            <a:off x="5520726" y="4244591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A099C0A4-4DD2-4D65-8674-3F72D3E88A8F}"/>
              </a:ext>
            </a:extLst>
          </p:cNvPr>
          <p:cNvSpPr/>
          <p:nvPr/>
        </p:nvSpPr>
        <p:spPr>
          <a:xfrm>
            <a:off x="2468372" y="51437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77F36B40-DB04-4C2A-9F96-32F786BDA255}"/>
              </a:ext>
            </a:extLst>
          </p:cNvPr>
          <p:cNvSpPr/>
          <p:nvPr/>
        </p:nvSpPr>
        <p:spPr>
          <a:xfrm>
            <a:off x="3125466" y="450762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1C289459-D065-47C0-8447-7DF5AFA8B887}"/>
              </a:ext>
            </a:extLst>
          </p:cNvPr>
          <p:cNvSpPr/>
          <p:nvPr/>
        </p:nvSpPr>
        <p:spPr>
          <a:xfrm>
            <a:off x="3126269" y="51437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D317EA6B-9CA5-491F-AECA-6EEFCDE5CEE6}"/>
              </a:ext>
            </a:extLst>
          </p:cNvPr>
          <p:cNvSpPr/>
          <p:nvPr/>
        </p:nvSpPr>
        <p:spPr>
          <a:xfrm>
            <a:off x="1816954" y="4835954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3CE1F04-E5D6-4A6D-9D65-9390D07191D5}"/>
              </a:ext>
            </a:extLst>
          </p:cNvPr>
          <p:cNvSpPr/>
          <p:nvPr/>
        </p:nvSpPr>
        <p:spPr>
          <a:xfrm>
            <a:off x="2471426" y="4511693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5B9FE4C-6269-4F7D-B0A4-1A41602209B2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A74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A74FFF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61013FE-0ED0-4B79-AE78-ED0BC3019B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A7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72B1A0-DC98-4C3C-919A-B2372DF4CC58}"/>
              </a:ext>
            </a:extLst>
          </p:cNvPr>
          <p:cNvSpPr txBox="1"/>
          <p:nvPr/>
        </p:nvSpPr>
        <p:spPr>
          <a:xfrm>
            <a:off x="1009934" y="816338"/>
            <a:ext cx="90229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000" dirty="0">
                <a:latin typeface="Quicksand Bold" pitchFamily="50" charset="0"/>
              </a:rPr>
              <a:t>Connexions elèctriques</a:t>
            </a:r>
            <a:endParaRPr lang="ca-ES" sz="2000" dirty="0">
              <a:latin typeface="Quicksand Bold" pitchFamily="50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68CCADD-0A1B-443F-ABE4-0CC88E4A4C19}"/>
              </a:ext>
            </a:extLst>
          </p:cNvPr>
          <p:cNvSpPr/>
          <p:nvPr/>
        </p:nvSpPr>
        <p:spPr>
          <a:xfrm>
            <a:off x="10397236" y="181553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00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A1FBD21-BB68-4B99-BB32-52021E5145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376" y="430243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CFAE80B-F990-418B-AA7D-7D3368012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008" y="4417298"/>
            <a:ext cx="2906852" cy="9454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ADB41EB-246C-41D2-994D-046C985B7E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8181" y="4109618"/>
            <a:ext cx="1495763" cy="1495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F563C80-CF99-4BCC-8C52-68C0B70A091A}"/>
              </a:ext>
            </a:extLst>
          </p:cNvPr>
          <p:cNvSpPr/>
          <p:nvPr/>
        </p:nvSpPr>
        <p:spPr>
          <a:xfrm>
            <a:off x="1983124" y="4376274"/>
            <a:ext cx="463463" cy="9454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0F6A5330-ABAC-49FF-894B-D03FCB0C012E}"/>
              </a:ext>
            </a:extLst>
          </p:cNvPr>
          <p:cNvSpPr/>
          <p:nvPr/>
        </p:nvSpPr>
        <p:spPr>
          <a:xfrm>
            <a:off x="3433843" y="4410144"/>
            <a:ext cx="260987" cy="9454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1F0F232D-F87C-4D75-9308-63BB8548907B}"/>
              </a:ext>
            </a:extLst>
          </p:cNvPr>
          <p:cNvSpPr/>
          <p:nvPr/>
        </p:nvSpPr>
        <p:spPr>
          <a:xfrm rot="5400000">
            <a:off x="5350148" y="3911401"/>
            <a:ext cx="623819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3AF83988-CDD9-47DB-9E58-BA1288148440}"/>
              </a:ext>
            </a:extLst>
          </p:cNvPr>
          <p:cNvSpPr/>
          <p:nvPr/>
        </p:nvSpPr>
        <p:spPr>
          <a:xfrm rot="16200000">
            <a:off x="4312316" y="3911400"/>
            <a:ext cx="623816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D3078C9C-6B76-4686-B72B-F5AE6CB4F15F}"/>
              </a:ext>
            </a:extLst>
          </p:cNvPr>
          <p:cNvSpPr/>
          <p:nvPr/>
        </p:nvSpPr>
        <p:spPr>
          <a:xfrm rot="16200000">
            <a:off x="4822859" y="3911399"/>
            <a:ext cx="623818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37D0879-150D-48CC-9541-6C072B9769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8488" y="2170935"/>
            <a:ext cx="617462" cy="1241528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73D7BAD-D7A6-4ECD-87B3-FF6A4084A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7747" y="2170935"/>
            <a:ext cx="617462" cy="1241528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1B5B2FD6-E9E1-4DE7-AF7A-82F271A37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7006" y="2170935"/>
            <a:ext cx="617462" cy="1241528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896EF502-FB54-4890-9901-050358FC19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6265" y="2170935"/>
            <a:ext cx="617462" cy="1241528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635A0BA9-BDBC-45B9-AB23-B22A3BCF82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5524" y="2172090"/>
            <a:ext cx="617462" cy="1241528"/>
          </a:xfrm>
          <a:prstGeom prst="rect">
            <a:avLst/>
          </a:prstGeom>
        </p:spPr>
      </p:pic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75C50521-797D-498D-BDDC-4FE700CCE87E}"/>
              </a:ext>
            </a:extLst>
          </p:cNvPr>
          <p:cNvSpPr/>
          <p:nvPr/>
        </p:nvSpPr>
        <p:spPr>
          <a:xfrm rot="10800000">
            <a:off x="2669210" y="4464379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09D18352-7EEA-4865-9D9A-825F30AF0E89}"/>
              </a:ext>
            </a:extLst>
          </p:cNvPr>
          <p:cNvSpPr/>
          <p:nvPr/>
        </p:nvSpPr>
        <p:spPr>
          <a:xfrm>
            <a:off x="2669213" y="5097979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28BC8674-C3DE-4104-9D17-D566317C5FE1}"/>
              </a:ext>
            </a:extLst>
          </p:cNvPr>
          <p:cNvSpPr/>
          <p:nvPr/>
        </p:nvSpPr>
        <p:spPr>
          <a:xfrm>
            <a:off x="6466511" y="4781179"/>
            <a:ext cx="549175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F6F75A3-EA80-4EAD-B105-C8994F5BE9C1}"/>
              </a:ext>
            </a:extLst>
          </p:cNvPr>
          <p:cNvSpPr txBox="1"/>
          <p:nvPr/>
        </p:nvSpPr>
        <p:spPr>
          <a:xfrm rot="16200000">
            <a:off x="1639478" y="4657445"/>
            <a:ext cx="1107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1">
                    <a:lumMod val="50000"/>
                  </a:schemeClr>
                </a:solidFill>
                <a:latin typeface="Quicksand Bold" pitchFamily="50" charset="0"/>
              </a:rPr>
              <a:t>AC/DC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BCAEFF6-CF5A-42A1-B489-6AB484D7C4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0158" y="2854761"/>
            <a:ext cx="1268076" cy="1070133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E679E09C-0696-496C-8708-7F4729CBB9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3768" y="4439629"/>
            <a:ext cx="1268076" cy="1070133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1B9C782D-83C6-43F8-91E0-4E5A866E98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8455" y="3996785"/>
            <a:ext cx="1268076" cy="1070133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582CADA0-1CD7-4347-9857-B3CF34DE45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48989" y="3318876"/>
            <a:ext cx="1268076" cy="1070133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72BF9B5F-25B3-40FC-8AF2-6C3984873F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8455" y="5136890"/>
            <a:ext cx="1268076" cy="1070133"/>
          </a:xfrm>
          <a:prstGeom prst="rect">
            <a:avLst/>
          </a:prstGeom>
        </p:spPr>
      </p:pic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7A302F0-4F99-4BAD-8D70-DE93227C111D}"/>
              </a:ext>
            </a:extLst>
          </p:cNvPr>
          <p:cNvSpPr/>
          <p:nvPr/>
        </p:nvSpPr>
        <p:spPr>
          <a:xfrm rot="10800000">
            <a:off x="6466511" y="4441679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36FB7EF1-7AD0-4430-8B16-030DE8C8A813}"/>
              </a:ext>
            </a:extLst>
          </p:cNvPr>
          <p:cNvSpPr/>
          <p:nvPr/>
        </p:nvSpPr>
        <p:spPr>
          <a:xfrm>
            <a:off x="6466513" y="5120679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B7ABA40D-F0C9-49AE-8641-1A15FECC9FF7}"/>
              </a:ext>
            </a:extLst>
          </p:cNvPr>
          <p:cNvSpPr/>
          <p:nvPr/>
        </p:nvSpPr>
        <p:spPr>
          <a:xfrm>
            <a:off x="8349066" y="4762085"/>
            <a:ext cx="549175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FC4E5848-0813-469F-8C5E-D3C80C14078C}"/>
              </a:ext>
            </a:extLst>
          </p:cNvPr>
          <p:cNvSpPr/>
          <p:nvPr/>
        </p:nvSpPr>
        <p:spPr>
          <a:xfrm rot="10800000">
            <a:off x="8349065" y="4422584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B5F7F074-CF30-4064-871D-DB1CA2AA9F05}"/>
              </a:ext>
            </a:extLst>
          </p:cNvPr>
          <p:cNvSpPr/>
          <p:nvPr/>
        </p:nvSpPr>
        <p:spPr>
          <a:xfrm>
            <a:off x="8349068" y="5101585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CB9129D-4270-42DB-87BE-F5521C2B7FF8}"/>
              </a:ext>
            </a:extLst>
          </p:cNvPr>
          <p:cNvSpPr txBox="1"/>
          <p:nvPr/>
        </p:nvSpPr>
        <p:spPr>
          <a:xfrm rot="16200000">
            <a:off x="2994642" y="4665647"/>
            <a:ext cx="1107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1">
                    <a:lumMod val="50000"/>
                  </a:schemeClr>
                </a:solidFill>
                <a:latin typeface="Quicksand Bold" pitchFamily="50" charset="0"/>
              </a:rPr>
              <a:t>M. A.</a:t>
            </a:r>
          </a:p>
        </p:txBody>
      </p:sp>
      <p:pic>
        <p:nvPicPr>
          <p:cNvPr id="67" name="Imagen 66">
            <a:extLst>
              <a:ext uri="{FF2B5EF4-FFF2-40B4-BE49-F238E27FC236}">
                <a16:creationId xmlns:a16="http://schemas.microsoft.com/office/drawing/2014/main" id="{1F6434F5-0479-49BC-9F11-91577DC596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9477" y="2241226"/>
            <a:ext cx="4427887" cy="393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7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65">
            <a:extLst>
              <a:ext uri="{FF2B5EF4-FFF2-40B4-BE49-F238E27FC236}">
                <a16:creationId xmlns:a16="http://schemas.microsoft.com/office/drawing/2014/main" id="{DCBB5155-6703-4B7C-A113-51939F96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933" y="4642780"/>
            <a:ext cx="595214" cy="480220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6F299EB1-A95F-4923-973A-2107E11C2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188" y="4782501"/>
            <a:ext cx="268871" cy="23922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98028B0-F672-4FE4-A825-55231B298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942209" y="4248204"/>
            <a:ext cx="1461386" cy="1107996"/>
          </a:xfrm>
          <a:prstGeom prst="rect">
            <a:avLst/>
          </a:prstGeom>
        </p:spPr>
      </p:pic>
      <p:sp>
        <p:nvSpPr>
          <p:cNvPr id="81" name="Rectángulo: esquinas redondeadas 80">
            <a:extLst>
              <a:ext uri="{FF2B5EF4-FFF2-40B4-BE49-F238E27FC236}">
                <a16:creationId xmlns:a16="http://schemas.microsoft.com/office/drawing/2014/main" id="{F436DE40-73E9-4CAD-ABF4-EB8289B566C7}"/>
              </a:ext>
            </a:extLst>
          </p:cNvPr>
          <p:cNvSpPr/>
          <p:nvPr/>
        </p:nvSpPr>
        <p:spPr>
          <a:xfrm>
            <a:off x="8189361" y="514450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5679B32A-9E2D-4870-8D39-B3D8566E3046}"/>
              </a:ext>
            </a:extLst>
          </p:cNvPr>
          <p:cNvSpPr/>
          <p:nvPr/>
        </p:nvSpPr>
        <p:spPr>
          <a:xfrm>
            <a:off x="8792175" y="5142246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4" name="Rectángulo: esquinas redondeadas 83">
            <a:extLst>
              <a:ext uri="{FF2B5EF4-FFF2-40B4-BE49-F238E27FC236}">
                <a16:creationId xmlns:a16="http://schemas.microsoft.com/office/drawing/2014/main" id="{3E39D2CE-5CE0-4780-AF1B-74688EB03465}"/>
              </a:ext>
            </a:extLst>
          </p:cNvPr>
          <p:cNvSpPr/>
          <p:nvPr/>
        </p:nvSpPr>
        <p:spPr>
          <a:xfrm>
            <a:off x="8189361" y="4811731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A49A550B-F083-4FA6-B0DD-96A563BE0D14}"/>
              </a:ext>
            </a:extLst>
          </p:cNvPr>
          <p:cNvSpPr/>
          <p:nvPr/>
        </p:nvSpPr>
        <p:spPr>
          <a:xfrm>
            <a:off x="8788140" y="4804740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9FBE4796-2421-4AEF-8C5A-E5FF54F50FDA}"/>
              </a:ext>
            </a:extLst>
          </p:cNvPr>
          <p:cNvSpPr/>
          <p:nvPr/>
        </p:nvSpPr>
        <p:spPr>
          <a:xfrm>
            <a:off x="8191914" y="446437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956097B8-9D81-4574-BB69-B48CB423ABA4}"/>
              </a:ext>
            </a:extLst>
          </p:cNvPr>
          <p:cNvSpPr/>
          <p:nvPr/>
        </p:nvSpPr>
        <p:spPr>
          <a:xfrm>
            <a:off x="8788139" y="446437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46D98595-0333-4BAE-A9E9-7B4A90B03E3B}"/>
              </a:ext>
            </a:extLst>
          </p:cNvPr>
          <p:cNvSpPr/>
          <p:nvPr/>
        </p:nvSpPr>
        <p:spPr>
          <a:xfrm>
            <a:off x="6355611" y="516799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B41C381A-211B-436D-8B38-D19709B94CB3}"/>
              </a:ext>
            </a:extLst>
          </p:cNvPr>
          <p:cNvSpPr/>
          <p:nvPr/>
        </p:nvSpPr>
        <p:spPr>
          <a:xfrm>
            <a:off x="6355611" y="482222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C6879FDC-19DC-4FDC-813E-7F011E9CA764}"/>
              </a:ext>
            </a:extLst>
          </p:cNvPr>
          <p:cNvSpPr/>
          <p:nvPr/>
        </p:nvSpPr>
        <p:spPr>
          <a:xfrm>
            <a:off x="6351991" y="447645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13E1804B-9B35-4646-B943-C274CFDE7FA0}"/>
              </a:ext>
            </a:extLst>
          </p:cNvPr>
          <p:cNvSpPr/>
          <p:nvPr/>
        </p:nvSpPr>
        <p:spPr>
          <a:xfrm>
            <a:off x="6889751" y="51664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Rectángulo: esquinas redondeadas 78">
            <a:extLst>
              <a:ext uri="{FF2B5EF4-FFF2-40B4-BE49-F238E27FC236}">
                <a16:creationId xmlns:a16="http://schemas.microsoft.com/office/drawing/2014/main" id="{CED0C8D8-4CB0-414A-B494-E996DDA7CFF0}"/>
              </a:ext>
            </a:extLst>
          </p:cNvPr>
          <p:cNvSpPr/>
          <p:nvPr/>
        </p:nvSpPr>
        <p:spPr>
          <a:xfrm>
            <a:off x="6889748" y="482173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854D86E3-D20A-4E97-A50E-1CA72832C716}"/>
              </a:ext>
            </a:extLst>
          </p:cNvPr>
          <p:cNvSpPr/>
          <p:nvPr/>
        </p:nvSpPr>
        <p:spPr>
          <a:xfrm>
            <a:off x="6889749" y="447645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D562CFB7-2A0C-4602-AC89-5AED2392D245}"/>
              </a:ext>
            </a:extLst>
          </p:cNvPr>
          <p:cNvSpPr/>
          <p:nvPr/>
        </p:nvSpPr>
        <p:spPr>
          <a:xfrm rot="5400000">
            <a:off x="4482893" y="356908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1CE5C1C5-67E2-49CF-849E-C18D7AA06E21}"/>
              </a:ext>
            </a:extLst>
          </p:cNvPr>
          <p:cNvSpPr/>
          <p:nvPr/>
        </p:nvSpPr>
        <p:spPr>
          <a:xfrm rot="5400000">
            <a:off x="4482893" y="417196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55FE7E6D-E9D5-4F12-9328-8FA49B5931A9}"/>
              </a:ext>
            </a:extLst>
          </p:cNvPr>
          <p:cNvSpPr/>
          <p:nvPr/>
        </p:nvSpPr>
        <p:spPr>
          <a:xfrm rot="5400000">
            <a:off x="4993436" y="3569083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C877CC99-007B-43D8-90B8-04449A1CE78B}"/>
              </a:ext>
            </a:extLst>
          </p:cNvPr>
          <p:cNvSpPr/>
          <p:nvPr/>
        </p:nvSpPr>
        <p:spPr>
          <a:xfrm rot="5400000">
            <a:off x="5000001" y="417535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14465E66-97F8-460B-8B23-0F3439DA0485}"/>
              </a:ext>
            </a:extLst>
          </p:cNvPr>
          <p:cNvSpPr/>
          <p:nvPr/>
        </p:nvSpPr>
        <p:spPr>
          <a:xfrm rot="5400000">
            <a:off x="5520726" y="3565506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307D8541-3E51-4B02-90E9-246FE043EF2A}"/>
              </a:ext>
            </a:extLst>
          </p:cNvPr>
          <p:cNvSpPr/>
          <p:nvPr/>
        </p:nvSpPr>
        <p:spPr>
          <a:xfrm rot="5400000">
            <a:off x="5520726" y="4168391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A099C0A4-4DD2-4D65-8674-3F72D3E88A8F}"/>
              </a:ext>
            </a:extLst>
          </p:cNvPr>
          <p:cNvSpPr/>
          <p:nvPr/>
        </p:nvSpPr>
        <p:spPr>
          <a:xfrm>
            <a:off x="2468372" y="51437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77F36B40-DB04-4C2A-9F96-32F786BDA255}"/>
              </a:ext>
            </a:extLst>
          </p:cNvPr>
          <p:cNvSpPr/>
          <p:nvPr/>
        </p:nvSpPr>
        <p:spPr>
          <a:xfrm>
            <a:off x="3125466" y="450762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1C289459-D065-47C0-8447-7DF5AFA8B887}"/>
              </a:ext>
            </a:extLst>
          </p:cNvPr>
          <p:cNvSpPr/>
          <p:nvPr/>
        </p:nvSpPr>
        <p:spPr>
          <a:xfrm>
            <a:off x="3126269" y="51437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D317EA6B-9CA5-491F-AECA-6EEFCDE5CEE6}"/>
              </a:ext>
            </a:extLst>
          </p:cNvPr>
          <p:cNvSpPr/>
          <p:nvPr/>
        </p:nvSpPr>
        <p:spPr>
          <a:xfrm>
            <a:off x="1816954" y="4835954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3CE1F04-E5D6-4A6D-9D65-9390D07191D5}"/>
              </a:ext>
            </a:extLst>
          </p:cNvPr>
          <p:cNvSpPr/>
          <p:nvPr/>
        </p:nvSpPr>
        <p:spPr>
          <a:xfrm>
            <a:off x="2471426" y="4511693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5B9FE4C-6269-4F7D-B0A4-1A41602209B2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A74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A74FFF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61013FE-0ED0-4B79-AE78-ED0BC3019B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A7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72B1A0-DC98-4C3C-919A-B2372DF4CC58}"/>
              </a:ext>
            </a:extLst>
          </p:cNvPr>
          <p:cNvSpPr txBox="1"/>
          <p:nvPr/>
        </p:nvSpPr>
        <p:spPr>
          <a:xfrm>
            <a:off x="1009934" y="816338"/>
            <a:ext cx="90229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000" dirty="0">
                <a:latin typeface="Quicksand Bold" pitchFamily="50" charset="0"/>
              </a:rPr>
              <a:t>Connexions elèctriques</a:t>
            </a:r>
            <a:endParaRPr lang="ca-ES" sz="2000" dirty="0">
              <a:latin typeface="Quicksand Bold" pitchFamily="50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68CCADD-0A1B-443F-ABE4-0CC88E4A4C19}"/>
              </a:ext>
            </a:extLst>
          </p:cNvPr>
          <p:cNvSpPr/>
          <p:nvPr/>
        </p:nvSpPr>
        <p:spPr>
          <a:xfrm>
            <a:off x="10397236" y="181553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00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A1FBD21-BB68-4B99-BB32-52021E5145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376" y="430243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CFAE80B-F990-418B-AA7D-7D3368012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008" y="4417298"/>
            <a:ext cx="2906852" cy="9454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ADB41EB-246C-41D2-994D-046C985B7E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8181" y="4109618"/>
            <a:ext cx="1495763" cy="1495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F563C80-CF99-4BCC-8C52-68C0B70A091A}"/>
              </a:ext>
            </a:extLst>
          </p:cNvPr>
          <p:cNvSpPr/>
          <p:nvPr/>
        </p:nvSpPr>
        <p:spPr>
          <a:xfrm>
            <a:off x="1983124" y="4376274"/>
            <a:ext cx="463463" cy="9454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0F6A5330-ABAC-49FF-894B-D03FCB0C012E}"/>
              </a:ext>
            </a:extLst>
          </p:cNvPr>
          <p:cNvSpPr/>
          <p:nvPr/>
        </p:nvSpPr>
        <p:spPr>
          <a:xfrm>
            <a:off x="3433843" y="4410144"/>
            <a:ext cx="260987" cy="9454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1F0F232D-F87C-4D75-9308-63BB8548907B}"/>
              </a:ext>
            </a:extLst>
          </p:cNvPr>
          <p:cNvSpPr/>
          <p:nvPr/>
        </p:nvSpPr>
        <p:spPr>
          <a:xfrm rot="5400000">
            <a:off x="5350148" y="3835201"/>
            <a:ext cx="623819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3AF83988-CDD9-47DB-9E58-BA1288148440}"/>
              </a:ext>
            </a:extLst>
          </p:cNvPr>
          <p:cNvSpPr/>
          <p:nvPr/>
        </p:nvSpPr>
        <p:spPr>
          <a:xfrm rot="16200000">
            <a:off x="4312316" y="3835200"/>
            <a:ext cx="623816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D3078C9C-6B76-4686-B72B-F5AE6CB4F15F}"/>
              </a:ext>
            </a:extLst>
          </p:cNvPr>
          <p:cNvSpPr/>
          <p:nvPr/>
        </p:nvSpPr>
        <p:spPr>
          <a:xfrm rot="16200000">
            <a:off x="4822859" y="3835199"/>
            <a:ext cx="623818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37D0879-150D-48CC-9541-6C072B9769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8488" y="2183635"/>
            <a:ext cx="617462" cy="1241528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73D7BAD-D7A6-4ECD-87B3-FF6A4084A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7747" y="2183635"/>
            <a:ext cx="617462" cy="124152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D82D34E-C13F-4115-AD16-1E6C69D24F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0121" y="2725158"/>
            <a:ext cx="429874" cy="428498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1B5B2FD6-E9E1-4DE7-AF7A-82F271A37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7006" y="2183635"/>
            <a:ext cx="617462" cy="1241528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896EF502-FB54-4890-9901-050358FC19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6265" y="2183635"/>
            <a:ext cx="617462" cy="1241528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635A0BA9-BDBC-45B9-AB23-B22A3BCF82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5524" y="2184790"/>
            <a:ext cx="617462" cy="1241528"/>
          </a:xfrm>
          <a:prstGeom prst="rect">
            <a:avLst/>
          </a:prstGeom>
        </p:spPr>
      </p:pic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75C50521-797D-498D-BDDC-4FE700CCE87E}"/>
              </a:ext>
            </a:extLst>
          </p:cNvPr>
          <p:cNvSpPr/>
          <p:nvPr/>
        </p:nvSpPr>
        <p:spPr>
          <a:xfrm rot="10800000">
            <a:off x="2669210" y="4464379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09D18352-7EEA-4865-9D9A-825F30AF0E89}"/>
              </a:ext>
            </a:extLst>
          </p:cNvPr>
          <p:cNvSpPr/>
          <p:nvPr/>
        </p:nvSpPr>
        <p:spPr>
          <a:xfrm>
            <a:off x="2669213" y="5097979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28BC8674-C3DE-4104-9D17-D566317C5FE1}"/>
              </a:ext>
            </a:extLst>
          </p:cNvPr>
          <p:cNvSpPr/>
          <p:nvPr/>
        </p:nvSpPr>
        <p:spPr>
          <a:xfrm>
            <a:off x="6466511" y="4781179"/>
            <a:ext cx="549175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F6F75A3-EA80-4EAD-B105-C8994F5BE9C1}"/>
              </a:ext>
            </a:extLst>
          </p:cNvPr>
          <p:cNvSpPr txBox="1"/>
          <p:nvPr/>
        </p:nvSpPr>
        <p:spPr>
          <a:xfrm rot="16200000">
            <a:off x="1639478" y="4657445"/>
            <a:ext cx="1107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1">
                    <a:lumMod val="50000"/>
                  </a:schemeClr>
                </a:solidFill>
                <a:latin typeface="Quicksand Bold" pitchFamily="50" charset="0"/>
              </a:rPr>
              <a:t>AC/DC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BCAEFF6-CF5A-42A1-B489-6AB484D7C4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0158" y="2854761"/>
            <a:ext cx="1268076" cy="1070133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E679E09C-0696-496C-8708-7F4729CBB9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3768" y="4439629"/>
            <a:ext cx="1268076" cy="1070133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1B9C782D-83C6-43F8-91E0-4E5A866E98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8455" y="3996785"/>
            <a:ext cx="1268076" cy="1070133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582CADA0-1CD7-4347-9857-B3CF34DE45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8989" y="3318876"/>
            <a:ext cx="1268076" cy="1070133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72BF9B5F-25B3-40FC-8AF2-6C3984873F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8455" y="5136890"/>
            <a:ext cx="1268076" cy="1070133"/>
          </a:xfrm>
          <a:prstGeom prst="rect">
            <a:avLst/>
          </a:prstGeom>
        </p:spPr>
      </p:pic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7A302F0-4F99-4BAD-8D70-DE93227C111D}"/>
              </a:ext>
            </a:extLst>
          </p:cNvPr>
          <p:cNvSpPr/>
          <p:nvPr/>
        </p:nvSpPr>
        <p:spPr>
          <a:xfrm rot="10800000">
            <a:off x="6466511" y="4441679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36FB7EF1-7AD0-4430-8B16-030DE8C8A813}"/>
              </a:ext>
            </a:extLst>
          </p:cNvPr>
          <p:cNvSpPr/>
          <p:nvPr/>
        </p:nvSpPr>
        <p:spPr>
          <a:xfrm>
            <a:off x="6466513" y="5120679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B7ABA40D-F0C9-49AE-8641-1A15FECC9FF7}"/>
              </a:ext>
            </a:extLst>
          </p:cNvPr>
          <p:cNvSpPr/>
          <p:nvPr/>
        </p:nvSpPr>
        <p:spPr>
          <a:xfrm>
            <a:off x="8349066" y="4762085"/>
            <a:ext cx="549175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FC4E5848-0813-469F-8C5E-D3C80C14078C}"/>
              </a:ext>
            </a:extLst>
          </p:cNvPr>
          <p:cNvSpPr/>
          <p:nvPr/>
        </p:nvSpPr>
        <p:spPr>
          <a:xfrm rot="10800000">
            <a:off x="8349065" y="4422584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B5F7F074-CF30-4064-871D-DB1CA2AA9F05}"/>
              </a:ext>
            </a:extLst>
          </p:cNvPr>
          <p:cNvSpPr/>
          <p:nvPr/>
        </p:nvSpPr>
        <p:spPr>
          <a:xfrm>
            <a:off x="8349068" y="5101585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CB9129D-4270-42DB-87BE-F5521C2B7FF8}"/>
              </a:ext>
            </a:extLst>
          </p:cNvPr>
          <p:cNvSpPr txBox="1"/>
          <p:nvPr/>
        </p:nvSpPr>
        <p:spPr>
          <a:xfrm rot="16200000">
            <a:off x="2994642" y="4665647"/>
            <a:ext cx="1107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1">
                    <a:lumMod val="50000"/>
                  </a:schemeClr>
                </a:solidFill>
                <a:latin typeface="Quicksand Bold" pitchFamily="50" charset="0"/>
              </a:rPr>
              <a:t>M. A.</a:t>
            </a:r>
          </a:p>
        </p:txBody>
      </p:sp>
    </p:spTree>
    <p:extLst>
      <p:ext uri="{BB962C8B-B14F-4D97-AF65-F5344CB8AC3E}">
        <p14:creationId xmlns:p14="http://schemas.microsoft.com/office/powerpoint/2010/main" val="1326129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65">
            <a:extLst>
              <a:ext uri="{FF2B5EF4-FFF2-40B4-BE49-F238E27FC236}">
                <a16:creationId xmlns:a16="http://schemas.microsoft.com/office/drawing/2014/main" id="{DCBB5155-6703-4B7C-A113-51939F96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933" y="4642780"/>
            <a:ext cx="595214" cy="480220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6F299EB1-A95F-4923-973A-2107E11C2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188" y="4782501"/>
            <a:ext cx="268871" cy="23922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98028B0-F672-4FE4-A825-55231B298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942209" y="4248204"/>
            <a:ext cx="1461386" cy="1107996"/>
          </a:xfrm>
          <a:prstGeom prst="rect">
            <a:avLst/>
          </a:prstGeom>
        </p:spPr>
      </p:pic>
      <p:sp>
        <p:nvSpPr>
          <p:cNvPr id="81" name="Rectángulo: esquinas redondeadas 80">
            <a:extLst>
              <a:ext uri="{FF2B5EF4-FFF2-40B4-BE49-F238E27FC236}">
                <a16:creationId xmlns:a16="http://schemas.microsoft.com/office/drawing/2014/main" id="{F436DE40-73E9-4CAD-ABF4-EB8289B566C7}"/>
              </a:ext>
            </a:extLst>
          </p:cNvPr>
          <p:cNvSpPr/>
          <p:nvPr/>
        </p:nvSpPr>
        <p:spPr>
          <a:xfrm>
            <a:off x="8189361" y="514450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5679B32A-9E2D-4870-8D39-B3D8566E3046}"/>
              </a:ext>
            </a:extLst>
          </p:cNvPr>
          <p:cNvSpPr/>
          <p:nvPr/>
        </p:nvSpPr>
        <p:spPr>
          <a:xfrm>
            <a:off x="8792175" y="5142246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4" name="Rectángulo: esquinas redondeadas 83">
            <a:extLst>
              <a:ext uri="{FF2B5EF4-FFF2-40B4-BE49-F238E27FC236}">
                <a16:creationId xmlns:a16="http://schemas.microsoft.com/office/drawing/2014/main" id="{3E39D2CE-5CE0-4780-AF1B-74688EB03465}"/>
              </a:ext>
            </a:extLst>
          </p:cNvPr>
          <p:cNvSpPr/>
          <p:nvPr/>
        </p:nvSpPr>
        <p:spPr>
          <a:xfrm>
            <a:off x="8189361" y="4811731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A49A550B-F083-4FA6-B0DD-96A563BE0D14}"/>
              </a:ext>
            </a:extLst>
          </p:cNvPr>
          <p:cNvSpPr/>
          <p:nvPr/>
        </p:nvSpPr>
        <p:spPr>
          <a:xfrm>
            <a:off x="8788140" y="4804740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9FBE4796-2421-4AEF-8C5A-E5FF54F50FDA}"/>
              </a:ext>
            </a:extLst>
          </p:cNvPr>
          <p:cNvSpPr/>
          <p:nvPr/>
        </p:nvSpPr>
        <p:spPr>
          <a:xfrm>
            <a:off x="8191914" y="446437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956097B8-9D81-4574-BB69-B48CB423ABA4}"/>
              </a:ext>
            </a:extLst>
          </p:cNvPr>
          <p:cNvSpPr/>
          <p:nvPr/>
        </p:nvSpPr>
        <p:spPr>
          <a:xfrm>
            <a:off x="8788139" y="446437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46D98595-0333-4BAE-A9E9-7B4A90B03E3B}"/>
              </a:ext>
            </a:extLst>
          </p:cNvPr>
          <p:cNvSpPr/>
          <p:nvPr/>
        </p:nvSpPr>
        <p:spPr>
          <a:xfrm>
            <a:off x="6355611" y="516799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B41C381A-211B-436D-8B38-D19709B94CB3}"/>
              </a:ext>
            </a:extLst>
          </p:cNvPr>
          <p:cNvSpPr/>
          <p:nvPr/>
        </p:nvSpPr>
        <p:spPr>
          <a:xfrm>
            <a:off x="6355611" y="482222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C6879FDC-19DC-4FDC-813E-7F011E9CA764}"/>
              </a:ext>
            </a:extLst>
          </p:cNvPr>
          <p:cNvSpPr/>
          <p:nvPr/>
        </p:nvSpPr>
        <p:spPr>
          <a:xfrm>
            <a:off x="6351991" y="447645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13E1804B-9B35-4646-B943-C274CFDE7FA0}"/>
              </a:ext>
            </a:extLst>
          </p:cNvPr>
          <p:cNvSpPr/>
          <p:nvPr/>
        </p:nvSpPr>
        <p:spPr>
          <a:xfrm>
            <a:off x="6889751" y="51664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Rectángulo: esquinas redondeadas 78">
            <a:extLst>
              <a:ext uri="{FF2B5EF4-FFF2-40B4-BE49-F238E27FC236}">
                <a16:creationId xmlns:a16="http://schemas.microsoft.com/office/drawing/2014/main" id="{CED0C8D8-4CB0-414A-B494-E996DDA7CFF0}"/>
              </a:ext>
            </a:extLst>
          </p:cNvPr>
          <p:cNvSpPr/>
          <p:nvPr/>
        </p:nvSpPr>
        <p:spPr>
          <a:xfrm>
            <a:off x="6889748" y="482173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854D86E3-D20A-4E97-A50E-1CA72832C716}"/>
              </a:ext>
            </a:extLst>
          </p:cNvPr>
          <p:cNvSpPr/>
          <p:nvPr/>
        </p:nvSpPr>
        <p:spPr>
          <a:xfrm>
            <a:off x="6889749" y="447645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D562CFB7-2A0C-4602-AC89-5AED2392D245}"/>
              </a:ext>
            </a:extLst>
          </p:cNvPr>
          <p:cNvSpPr/>
          <p:nvPr/>
        </p:nvSpPr>
        <p:spPr>
          <a:xfrm rot="5400000">
            <a:off x="4482893" y="356908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1CE5C1C5-67E2-49CF-849E-C18D7AA06E21}"/>
              </a:ext>
            </a:extLst>
          </p:cNvPr>
          <p:cNvSpPr/>
          <p:nvPr/>
        </p:nvSpPr>
        <p:spPr>
          <a:xfrm rot="5400000">
            <a:off x="4482893" y="417196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55FE7E6D-E9D5-4F12-9328-8FA49B5931A9}"/>
              </a:ext>
            </a:extLst>
          </p:cNvPr>
          <p:cNvSpPr/>
          <p:nvPr/>
        </p:nvSpPr>
        <p:spPr>
          <a:xfrm rot="5400000">
            <a:off x="4993436" y="3569083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C877CC99-007B-43D8-90B8-04449A1CE78B}"/>
              </a:ext>
            </a:extLst>
          </p:cNvPr>
          <p:cNvSpPr/>
          <p:nvPr/>
        </p:nvSpPr>
        <p:spPr>
          <a:xfrm rot="5400000">
            <a:off x="5000001" y="417535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14465E66-97F8-460B-8B23-0F3439DA0485}"/>
              </a:ext>
            </a:extLst>
          </p:cNvPr>
          <p:cNvSpPr/>
          <p:nvPr/>
        </p:nvSpPr>
        <p:spPr>
          <a:xfrm rot="5400000">
            <a:off x="5520726" y="3565506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307D8541-3E51-4B02-90E9-246FE043EF2A}"/>
              </a:ext>
            </a:extLst>
          </p:cNvPr>
          <p:cNvSpPr/>
          <p:nvPr/>
        </p:nvSpPr>
        <p:spPr>
          <a:xfrm rot="5400000">
            <a:off x="5520726" y="4168391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A099C0A4-4DD2-4D65-8674-3F72D3E88A8F}"/>
              </a:ext>
            </a:extLst>
          </p:cNvPr>
          <p:cNvSpPr/>
          <p:nvPr/>
        </p:nvSpPr>
        <p:spPr>
          <a:xfrm>
            <a:off x="2468372" y="51437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77F36B40-DB04-4C2A-9F96-32F786BDA255}"/>
              </a:ext>
            </a:extLst>
          </p:cNvPr>
          <p:cNvSpPr/>
          <p:nvPr/>
        </p:nvSpPr>
        <p:spPr>
          <a:xfrm>
            <a:off x="3125466" y="450762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1C289459-D065-47C0-8447-7DF5AFA8B887}"/>
              </a:ext>
            </a:extLst>
          </p:cNvPr>
          <p:cNvSpPr/>
          <p:nvPr/>
        </p:nvSpPr>
        <p:spPr>
          <a:xfrm>
            <a:off x="3126269" y="51437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D317EA6B-9CA5-491F-AECA-6EEFCDE5CEE6}"/>
              </a:ext>
            </a:extLst>
          </p:cNvPr>
          <p:cNvSpPr/>
          <p:nvPr/>
        </p:nvSpPr>
        <p:spPr>
          <a:xfrm>
            <a:off x="1816954" y="4835954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3CE1F04-E5D6-4A6D-9D65-9390D07191D5}"/>
              </a:ext>
            </a:extLst>
          </p:cNvPr>
          <p:cNvSpPr/>
          <p:nvPr/>
        </p:nvSpPr>
        <p:spPr>
          <a:xfrm>
            <a:off x="2471426" y="4511693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5B9FE4C-6269-4F7D-B0A4-1A41602209B2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A74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A74FFF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61013FE-0ED0-4B79-AE78-ED0BC3019B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A7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72B1A0-DC98-4C3C-919A-B2372DF4CC58}"/>
              </a:ext>
            </a:extLst>
          </p:cNvPr>
          <p:cNvSpPr txBox="1"/>
          <p:nvPr/>
        </p:nvSpPr>
        <p:spPr>
          <a:xfrm>
            <a:off x="1009934" y="816338"/>
            <a:ext cx="90229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000" dirty="0">
                <a:latin typeface="Quicksand Bold" pitchFamily="50" charset="0"/>
              </a:rPr>
              <a:t>Connexions elèctriques</a:t>
            </a:r>
            <a:endParaRPr lang="ca-ES" sz="2000" dirty="0">
              <a:latin typeface="Quicksand Bold" pitchFamily="50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68CCADD-0A1B-443F-ABE4-0CC88E4A4C19}"/>
              </a:ext>
            </a:extLst>
          </p:cNvPr>
          <p:cNvSpPr/>
          <p:nvPr/>
        </p:nvSpPr>
        <p:spPr>
          <a:xfrm>
            <a:off x="10397236" y="181553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00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A1FBD21-BB68-4B99-BB32-52021E5145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376" y="430243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CFAE80B-F990-418B-AA7D-7D3368012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008" y="4417298"/>
            <a:ext cx="2906852" cy="9454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ADB41EB-246C-41D2-994D-046C985B7E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8181" y="4109618"/>
            <a:ext cx="1495763" cy="1495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F563C80-CF99-4BCC-8C52-68C0B70A091A}"/>
              </a:ext>
            </a:extLst>
          </p:cNvPr>
          <p:cNvSpPr/>
          <p:nvPr/>
        </p:nvSpPr>
        <p:spPr>
          <a:xfrm>
            <a:off x="1983124" y="4376274"/>
            <a:ext cx="463463" cy="9454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0F6A5330-ABAC-49FF-894B-D03FCB0C012E}"/>
              </a:ext>
            </a:extLst>
          </p:cNvPr>
          <p:cNvSpPr/>
          <p:nvPr/>
        </p:nvSpPr>
        <p:spPr>
          <a:xfrm>
            <a:off x="3433843" y="4410144"/>
            <a:ext cx="260987" cy="9454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1F0F232D-F87C-4D75-9308-63BB8548907B}"/>
              </a:ext>
            </a:extLst>
          </p:cNvPr>
          <p:cNvSpPr/>
          <p:nvPr/>
        </p:nvSpPr>
        <p:spPr>
          <a:xfrm rot="5400000">
            <a:off x="5350148" y="3835201"/>
            <a:ext cx="623819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3AF83988-CDD9-47DB-9E58-BA1288148440}"/>
              </a:ext>
            </a:extLst>
          </p:cNvPr>
          <p:cNvSpPr/>
          <p:nvPr/>
        </p:nvSpPr>
        <p:spPr>
          <a:xfrm rot="16200000">
            <a:off x="4312316" y="3835200"/>
            <a:ext cx="623816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D3078C9C-6B76-4686-B72B-F5AE6CB4F15F}"/>
              </a:ext>
            </a:extLst>
          </p:cNvPr>
          <p:cNvSpPr/>
          <p:nvPr/>
        </p:nvSpPr>
        <p:spPr>
          <a:xfrm rot="16200000">
            <a:off x="4822859" y="3835199"/>
            <a:ext cx="623818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37D0879-150D-48CC-9541-6C072B9769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8488" y="2183635"/>
            <a:ext cx="617462" cy="1241528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73D7BAD-D7A6-4ECD-87B3-FF6A4084A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7747" y="2183635"/>
            <a:ext cx="617462" cy="1241528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1B5B2FD6-E9E1-4DE7-AF7A-82F271A37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7006" y="2183635"/>
            <a:ext cx="617462" cy="1241528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896EF502-FB54-4890-9901-050358FC19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6265" y="2183635"/>
            <a:ext cx="617462" cy="1241528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635A0BA9-BDBC-45B9-AB23-B22A3BCF82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5524" y="2184790"/>
            <a:ext cx="617462" cy="1241528"/>
          </a:xfrm>
          <a:prstGeom prst="rect">
            <a:avLst/>
          </a:prstGeom>
        </p:spPr>
      </p:pic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75C50521-797D-498D-BDDC-4FE700CCE87E}"/>
              </a:ext>
            </a:extLst>
          </p:cNvPr>
          <p:cNvSpPr/>
          <p:nvPr/>
        </p:nvSpPr>
        <p:spPr>
          <a:xfrm rot="10800000">
            <a:off x="2669210" y="4464379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09D18352-7EEA-4865-9D9A-825F30AF0E89}"/>
              </a:ext>
            </a:extLst>
          </p:cNvPr>
          <p:cNvSpPr/>
          <p:nvPr/>
        </p:nvSpPr>
        <p:spPr>
          <a:xfrm>
            <a:off x="2669213" y="5097979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28BC8674-C3DE-4104-9D17-D566317C5FE1}"/>
              </a:ext>
            </a:extLst>
          </p:cNvPr>
          <p:cNvSpPr/>
          <p:nvPr/>
        </p:nvSpPr>
        <p:spPr>
          <a:xfrm>
            <a:off x="6466511" y="4781179"/>
            <a:ext cx="549175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F6F75A3-EA80-4EAD-B105-C8994F5BE9C1}"/>
              </a:ext>
            </a:extLst>
          </p:cNvPr>
          <p:cNvSpPr txBox="1"/>
          <p:nvPr/>
        </p:nvSpPr>
        <p:spPr>
          <a:xfrm rot="16200000">
            <a:off x="1639478" y="4657445"/>
            <a:ext cx="1107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1">
                    <a:lumMod val="50000"/>
                  </a:schemeClr>
                </a:solidFill>
                <a:latin typeface="Quicksand Bold" pitchFamily="50" charset="0"/>
              </a:rPr>
              <a:t>AC/DC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BCAEFF6-CF5A-42A1-B489-6AB484D7C4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0158" y="2854761"/>
            <a:ext cx="1268076" cy="1070133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E679E09C-0696-496C-8708-7F4729CBB9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3768" y="4439629"/>
            <a:ext cx="1268076" cy="1070133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1B9C782D-83C6-43F8-91E0-4E5A866E98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8455" y="3996785"/>
            <a:ext cx="1268076" cy="1070133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582CADA0-1CD7-4347-9857-B3CF34DE45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48989" y="3318876"/>
            <a:ext cx="1268076" cy="1070133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72BF9B5F-25B3-40FC-8AF2-6C3984873F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8455" y="5136890"/>
            <a:ext cx="1268076" cy="1070133"/>
          </a:xfrm>
          <a:prstGeom prst="rect">
            <a:avLst/>
          </a:prstGeom>
        </p:spPr>
      </p:pic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7A302F0-4F99-4BAD-8D70-DE93227C111D}"/>
              </a:ext>
            </a:extLst>
          </p:cNvPr>
          <p:cNvSpPr/>
          <p:nvPr/>
        </p:nvSpPr>
        <p:spPr>
          <a:xfrm rot="10800000">
            <a:off x="6466511" y="4441679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36FB7EF1-7AD0-4430-8B16-030DE8C8A813}"/>
              </a:ext>
            </a:extLst>
          </p:cNvPr>
          <p:cNvSpPr/>
          <p:nvPr/>
        </p:nvSpPr>
        <p:spPr>
          <a:xfrm>
            <a:off x="6466513" y="5120679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B7ABA40D-F0C9-49AE-8641-1A15FECC9FF7}"/>
              </a:ext>
            </a:extLst>
          </p:cNvPr>
          <p:cNvSpPr/>
          <p:nvPr/>
        </p:nvSpPr>
        <p:spPr>
          <a:xfrm>
            <a:off x="8349066" y="4762085"/>
            <a:ext cx="549175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FC4E5848-0813-469F-8C5E-D3C80C14078C}"/>
              </a:ext>
            </a:extLst>
          </p:cNvPr>
          <p:cNvSpPr/>
          <p:nvPr/>
        </p:nvSpPr>
        <p:spPr>
          <a:xfrm rot="10800000">
            <a:off x="8349065" y="4422584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B5F7F074-CF30-4064-871D-DB1CA2AA9F05}"/>
              </a:ext>
            </a:extLst>
          </p:cNvPr>
          <p:cNvSpPr/>
          <p:nvPr/>
        </p:nvSpPr>
        <p:spPr>
          <a:xfrm>
            <a:off x="8349068" y="5101585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CB9129D-4270-42DB-87BE-F5521C2B7FF8}"/>
              </a:ext>
            </a:extLst>
          </p:cNvPr>
          <p:cNvSpPr txBox="1"/>
          <p:nvPr/>
        </p:nvSpPr>
        <p:spPr>
          <a:xfrm rot="16200000">
            <a:off x="2994642" y="4665647"/>
            <a:ext cx="1107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1">
                    <a:lumMod val="50000"/>
                  </a:schemeClr>
                </a:solidFill>
                <a:latin typeface="Quicksand Bold" pitchFamily="50" charset="0"/>
              </a:rPr>
              <a:t>M. A.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D82D34E-C13F-4115-AD16-1E6C69D24F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8467" y="918978"/>
            <a:ext cx="3810330" cy="37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7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n 66">
            <a:extLst>
              <a:ext uri="{FF2B5EF4-FFF2-40B4-BE49-F238E27FC236}">
                <a16:creationId xmlns:a16="http://schemas.microsoft.com/office/drawing/2014/main" id="{23CA1AE5-F711-4FC0-9DEC-69CF72FA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661" y="4863424"/>
            <a:ext cx="540278" cy="506720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8DF695C1-1981-408D-ACB6-4A8F08BE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694" y="3181644"/>
            <a:ext cx="617462" cy="612482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58C02C9B-3068-44BA-A9C9-6152EEA3C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798" y="2737514"/>
            <a:ext cx="341935" cy="34084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98028B0-F672-4FE4-A825-55231B298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942209" y="4248204"/>
            <a:ext cx="1461386" cy="1107996"/>
          </a:xfrm>
          <a:prstGeom prst="rect">
            <a:avLst/>
          </a:prstGeom>
        </p:spPr>
      </p:pic>
      <p:sp>
        <p:nvSpPr>
          <p:cNvPr id="81" name="Rectángulo: esquinas redondeadas 80">
            <a:extLst>
              <a:ext uri="{FF2B5EF4-FFF2-40B4-BE49-F238E27FC236}">
                <a16:creationId xmlns:a16="http://schemas.microsoft.com/office/drawing/2014/main" id="{F436DE40-73E9-4CAD-ABF4-EB8289B566C7}"/>
              </a:ext>
            </a:extLst>
          </p:cNvPr>
          <p:cNvSpPr/>
          <p:nvPr/>
        </p:nvSpPr>
        <p:spPr>
          <a:xfrm>
            <a:off x="8189361" y="514450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5679B32A-9E2D-4870-8D39-B3D8566E3046}"/>
              </a:ext>
            </a:extLst>
          </p:cNvPr>
          <p:cNvSpPr/>
          <p:nvPr/>
        </p:nvSpPr>
        <p:spPr>
          <a:xfrm>
            <a:off x="8792175" y="5142246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4" name="Rectángulo: esquinas redondeadas 83">
            <a:extLst>
              <a:ext uri="{FF2B5EF4-FFF2-40B4-BE49-F238E27FC236}">
                <a16:creationId xmlns:a16="http://schemas.microsoft.com/office/drawing/2014/main" id="{3E39D2CE-5CE0-4780-AF1B-74688EB03465}"/>
              </a:ext>
            </a:extLst>
          </p:cNvPr>
          <p:cNvSpPr/>
          <p:nvPr/>
        </p:nvSpPr>
        <p:spPr>
          <a:xfrm>
            <a:off x="8189361" y="4811731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A49A550B-F083-4FA6-B0DD-96A563BE0D14}"/>
              </a:ext>
            </a:extLst>
          </p:cNvPr>
          <p:cNvSpPr/>
          <p:nvPr/>
        </p:nvSpPr>
        <p:spPr>
          <a:xfrm>
            <a:off x="8788140" y="4804740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9FBE4796-2421-4AEF-8C5A-E5FF54F50FDA}"/>
              </a:ext>
            </a:extLst>
          </p:cNvPr>
          <p:cNvSpPr/>
          <p:nvPr/>
        </p:nvSpPr>
        <p:spPr>
          <a:xfrm>
            <a:off x="8191914" y="446437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956097B8-9D81-4574-BB69-B48CB423ABA4}"/>
              </a:ext>
            </a:extLst>
          </p:cNvPr>
          <p:cNvSpPr/>
          <p:nvPr/>
        </p:nvSpPr>
        <p:spPr>
          <a:xfrm>
            <a:off x="8788139" y="446437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46D98595-0333-4BAE-A9E9-7B4A90B03E3B}"/>
              </a:ext>
            </a:extLst>
          </p:cNvPr>
          <p:cNvSpPr/>
          <p:nvPr/>
        </p:nvSpPr>
        <p:spPr>
          <a:xfrm>
            <a:off x="6355611" y="516799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B41C381A-211B-436D-8B38-D19709B94CB3}"/>
              </a:ext>
            </a:extLst>
          </p:cNvPr>
          <p:cNvSpPr/>
          <p:nvPr/>
        </p:nvSpPr>
        <p:spPr>
          <a:xfrm>
            <a:off x="6355611" y="482222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C6879FDC-19DC-4FDC-813E-7F011E9CA764}"/>
              </a:ext>
            </a:extLst>
          </p:cNvPr>
          <p:cNvSpPr/>
          <p:nvPr/>
        </p:nvSpPr>
        <p:spPr>
          <a:xfrm>
            <a:off x="6351991" y="447645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13E1804B-9B35-4646-B943-C274CFDE7FA0}"/>
              </a:ext>
            </a:extLst>
          </p:cNvPr>
          <p:cNvSpPr/>
          <p:nvPr/>
        </p:nvSpPr>
        <p:spPr>
          <a:xfrm>
            <a:off x="6889751" y="51664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Rectángulo: esquinas redondeadas 78">
            <a:extLst>
              <a:ext uri="{FF2B5EF4-FFF2-40B4-BE49-F238E27FC236}">
                <a16:creationId xmlns:a16="http://schemas.microsoft.com/office/drawing/2014/main" id="{CED0C8D8-4CB0-414A-B494-E996DDA7CFF0}"/>
              </a:ext>
            </a:extLst>
          </p:cNvPr>
          <p:cNvSpPr/>
          <p:nvPr/>
        </p:nvSpPr>
        <p:spPr>
          <a:xfrm>
            <a:off x="6889748" y="482173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854D86E3-D20A-4E97-A50E-1CA72832C716}"/>
              </a:ext>
            </a:extLst>
          </p:cNvPr>
          <p:cNvSpPr/>
          <p:nvPr/>
        </p:nvSpPr>
        <p:spPr>
          <a:xfrm>
            <a:off x="6889749" y="447645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D562CFB7-2A0C-4602-AC89-5AED2392D245}"/>
              </a:ext>
            </a:extLst>
          </p:cNvPr>
          <p:cNvSpPr/>
          <p:nvPr/>
        </p:nvSpPr>
        <p:spPr>
          <a:xfrm rot="5400000">
            <a:off x="4482893" y="364528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1CE5C1C5-67E2-49CF-849E-C18D7AA06E21}"/>
              </a:ext>
            </a:extLst>
          </p:cNvPr>
          <p:cNvSpPr/>
          <p:nvPr/>
        </p:nvSpPr>
        <p:spPr>
          <a:xfrm rot="5400000">
            <a:off x="4482893" y="424816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55FE7E6D-E9D5-4F12-9328-8FA49B5931A9}"/>
              </a:ext>
            </a:extLst>
          </p:cNvPr>
          <p:cNvSpPr/>
          <p:nvPr/>
        </p:nvSpPr>
        <p:spPr>
          <a:xfrm rot="5400000">
            <a:off x="4993436" y="3645283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C877CC99-007B-43D8-90B8-04449A1CE78B}"/>
              </a:ext>
            </a:extLst>
          </p:cNvPr>
          <p:cNvSpPr/>
          <p:nvPr/>
        </p:nvSpPr>
        <p:spPr>
          <a:xfrm rot="5400000">
            <a:off x="5000001" y="425155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14465E66-97F8-460B-8B23-0F3439DA0485}"/>
              </a:ext>
            </a:extLst>
          </p:cNvPr>
          <p:cNvSpPr/>
          <p:nvPr/>
        </p:nvSpPr>
        <p:spPr>
          <a:xfrm rot="5400000">
            <a:off x="5520726" y="3641706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307D8541-3E51-4B02-90E9-246FE043EF2A}"/>
              </a:ext>
            </a:extLst>
          </p:cNvPr>
          <p:cNvSpPr/>
          <p:nvPr/>
        </p:nvSpPr>
        <p:spPr>
          <a:xfrm rot="5400000">
            <a:off x="5520726" y="4244591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A099C0A4-4DD2-4D65-8674-3F72D3E88A8F}"/>
              </a:ext>
            </a:extLst>
          </p:cNvPr>
          <p:cNvSpPr/>
          <p:nvPr/>
        </p:nvSpPr>
        <p:spPr>
          <a:xfrm>
            <a:off x="2468372" y="51437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77F36B40-DB04-4C2A-9F96-32F786BDA255}"/>
              </a:ext>
            </a:extLst>
          </p:cNvPr>
          <p:cNvSpPr/>
          <p:nvPr/>
        </p:nvSpPr>
        <p:spPr>
          <a:xfrm>
            <a:off x="3125466" y="450762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1C289459-D065-47C0-8447-7DF5AFA8B887}"/>
              </a:ext>
            </a:extLst>
          </p:cNvPr>
          <p:cNvSpPr/>
          <p:nvPr/>
        </p:nvSpPr>
        <p:spPr>
          <a:xfrm>
            <a:off x="3126269" y="51437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D317EA6B-9CA5-491F-AECA-6EEFCDE5CEE6}"/>
              </a:ext>
            </a:extLst>
          </p:cNvPr>
          <p:cNvSpPr/>
          <p:nvPr/>
        </p:nvSpPr>
        <p:spPr>
          <a:xfrm>
            <a:off x="1816954" y="4835954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3CE1F04-E5D6-4A6D-9D65-9390D07191D5}"/>
              </a:ext>
            </a:extLst>
          </p:cNvPr>
          <p:cNvSpPr/>
          <p:nvPr/>
        </p:nvSpPr>
        <p:spPr>
          <a:xfrm>
            <a:off x="2471426" y="4511693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5B9FE4C-6269-4F7D-B0A4-1A41602209B2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A74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A74FFF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61013FE-0ED0-4B79-AE78-ED0BC3019B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A7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72B1A0-DC98-4C3C-919A-B2372DF4CC58}"/>
              </a:ext>
            </a:extLst>
          </p:cNvPr>
          <p:cNvSpPr txBox="1"/>
          <p:nvPr/>
        </p:nvSpPr>
        <p:spPr>
          <a:xfrm>
            <a:off x="1009934" y="816338"/>
            <a:ext cx="90229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000" dirty="0">
                <a:latin typeface="Quicksand Bold" pitchFamily="50" charset="0"/>
              </a:rPr>
              <a:t>Connexions elèctriques</a:t>
            </a:r>
            <a:endParaRPr lang="ca-ES" sz="2000" dirty="0">
              <a:latin typeface="Quicksand Bold" pitchFamily="50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68CCADD-0A1B-443F-ABE4-0CC88E4A4C19}"/>
              </a:ext>
            </a:extLst>
          </p:cNvPr>
          <p:cNvSpPr/>
          <p:nvPr/>
        </p:nvSpPr>
        <p:spPr>
          <a:xfrm>
            <a:off x="10397236" y="181553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00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A1FBD21-BB68-4B99-BB32-52021E514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376" y="430243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CFAE80B-F990-418B-AA7D-7D3368012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1008" y="4417298"/>
            <a:ext cx="2906852" cy="9454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ADB41EB-246C-41D2-994D-046C985B7E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8181" y="4109618"/>
            <a:ext cx="1495763" cy="1495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F563C80-CF99-4BCC-8C52-68C0B70A091A}"/>
              </a:ext>
            </a:extLst>
          </p:cNvPr>
          <p:cNvSpPr/>
          <p:nvPr/>
        </p:nvSpPr>
        <p:spPr>
          <a:xfrm>
            <a:off x="1983124" y="4376274"/>
            <a:ext cx="463463" cy="9454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0F6A5330-ABAC-49FF-894B-D03FCB0C012E}"/>
              </a:ext>
            </a:extLst>
          </p:cNvPr>
          <p:cNvSpPr/>
          <p:nvPr/>
        </p:nvSpPr>
        <p:spPr>
          <a:xfrm>
            <a:off x="3433843" y="4410144"/>
            <a:ext cx="260987" cy="9454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1F0F232D-F87C-4D75-9308-63BB8548907B}"/>
              </a:ext>
            </a:extLst>
          </p:cNvPr>
          <p:cNvSpPr/>
          <p:nvPr/>
        </p:nvSpPr>
        <p:spPr>
          <a:xfrm rot="5400000">
            <a:off x="5350148" y="3911401"/>
            <a:ext cx="623819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3AF83988-CDD9-47DB-9E58-BA1288148440}"/>
              </a:ext>
            </a:extLst>
          </p:cNvPr>
          <p:cNvSpPr/>
          <p:nvPr/>
        </p:nvSpPr>
        <p:spPr>
          <a:xfrm rot="16200000">
            <a:off x="4312316" y="3911400"/>
            <a:ext cx="623816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D3078C9C-6B76-4686-B72B-F5AE6CB4F15F}"/>
              </a:ext>
            </a:extLst>
          </p:cNvPr>
          <p:cNvSpPr/>
          <p:nvPr/>
        </p:nvSpPr>
        <p:spPr>
          <a:xfrm rot="16200000">
            <a:off x="4822859" y="3911399"/>
            <a:ext cx="623818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37D0879-150D-48CC-9541-6C072B976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8488" y="2170935"/>
            <a:ext cx="617462" cy="1241528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73D7BAD-D7A6-4ECD-87B3-FF6A4084A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7747" y="2170935"/>
            <a:ext cx="617462" cy="1241528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1B5B2FD6-E9E1-4DE7-AF7A-82F271A37A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7006" y="2170935"/>
            <a:ext cx="617462" cy="1241528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896EF502-FB54-4890-9901-050358FC19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6265" y="2170935"/>
            <a:ext cx="617462" cy="1241528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635A0BA9-BDBC-45B9-AB23-B22A3BCF82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5524" y="2172090"/>
            <a:ext cx="617462" cy="1241528"/>
          </a:xfrm>
          <a:prstGeom prst="rect">
            <a:avLst/>
          </a:prstGeom>
        </p:spPr>
      </p:pic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75C50521-797D-498D-BDDC-4FE700CCE87E}"/>
              </a:ext>
            </a:extLst>
          </p:cNvPr>
          <p:cNvSpPr/>
          <p:nvPr/>
        </p:nvSpPr>
        <p:spPr>
          <a:xfrm rot="10800000">
            <a:off x="2669210" y="4464379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09D18352-7EEA-4865-9D9A-825F30AF0E89}"/>
              </a:ext>
            </a:extLst>
          </p:cNvPr>
          <p:cNvSpPr/>
          <p:nvPr/>
        </p:nvSpPr>
        <p:spPr>
          <a:xfrm>
            <a:off x="2669213" y="5097979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28BC8674-C3DE-4104-9D17-D566317C5FE1}"/>
              </a:ext>
            </a:extLst>
          </p:cNvPr>
          <p:cNvSpPr/>
          <p:nvPr/>
        </p:nvSpPr>
        <p:spPr>
          <a:xfrm>
            <a:off x="6466511" y="4781179"/>
            <a:ext cx="549175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F6F75A3-EA80-4EAD-B105-C8994F5BE9C1}"/>
              </a:ext>
            </a:extLst>
          </p:cNvPr>
          <p:cNvSpPr txBox="1"/>
          <p:nvPr/>
        </p:nvSpPr>
        <p:spPr>
          <a:xfrm rot="16200000">
            <a:off x="1639478" y="4657445"/>
            <a:ext cx="1107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1">
                    <a:lumMod val="50000"/>
                  </a:schemeClr>
                </a:solidFill>
                <a:latin typeface="Quicksand Bold" pitchFamily="50" charset="0"/>
              </a:rPr>
              <a:t>AC/DC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BCAEFF6-CF5A-42A1-B489-6AB484D7C4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0158" y="2854761"/>
            <a:ext cx="1268076" cy="1070133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E679E09C-0696-496C-8708-7F4729CBB9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3768" y="4439629"/>
            <a:ext cx="1268076" cy="1070133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1B9C782D-83C6-43F8-91E0-4E5A866E98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8455" y="3996785"/>
            <a:ext cx="1268076" cy="1070133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582CADA0-1CD7-4347-9857-B3CF34DE45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8989" y="3318876"/>
            <a:ext cx="1268076" cy="1070133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72BF9B5F-25B3-40FC-8AF2-6C3984873F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8455" y="5136890"/>
            <a:ext cx="1268076" cy="1070133"/>
          </a:xfrm>
          <a:prstGeom prst="rect">
            <a:avLst/>
          </a:prstGeom>
        </p:spPr>
      </p:pic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7A302F0-4F99-4BAD-8D70-DE93227C111D}"/>
              </a:ext>
            </a:extLst>
          </p:cNvPr>
          <p:cNvSpPr/>
          <p:nvPr/>
        </p:nvSpPr>
        <p:spPr>
          <a:xfrm rot="10800000">
            <a:off x="6466511" y="4441679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36FB7EF1-7AD0-4430-8B16-030DE8C8A813}"/>
              </a:ext>
            </a:extLst>
          </p:cNvPr>
          <p:cNvSpPr/>
          <p:nvPr/>
        </p:nvSpPr>
        <p:spPr>
          <a:xfrm>
            <a:off x="6466513" y="5120679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B7ABA40D-F0C9-49AE-8641-1A15FECC9FF7}"/>
              </a:ext>
            </a:extLst>
          </p:cNvPr>
          <p:cNvSpPr/>
          <p:nvPr/>
        </p:nvSpPr>
        <p:spPr>
          <a:xfrm>
            <a:off x="8349066" y="4762085"/>
            <a:ext cx="549175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FC4E5848-0813-469F-8C5E-D3C80C14078C}"/>
              </a:ext>
            </a:extLst>
          </p:cNvPr>
          <p:cNvSpPr/>
          <p:nvPr/>
        </p:nvSpPr>
        <p:spPr>
          <a:xfrm rot="10800000">
            <a:off x="8349065" y="4422584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B5F7F074-CF30-4064-871D-DB1CA2AA9F05}"/>
              </a:ext>
            </a:extLst>
          </p:cNvPr>
          <p:cNvSpPr/>
          <p:nvPr/>
        </p:nvSpPr>
        <p:spPr>
          <a:xfrm>
            <a:off x="8349068" y="5101585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CB9129D-4270-42DB-87BE-F5521C2B7FF8}"/>
              </a:ext>
            </a:extLst>
          </p:cNvPr>
          <p:cNvSpPr txBox="1"/>
          <p:nvPr/>
        </p:nvSpPr>
        <p:spPr>
          <a:xfrm rot="16200000">
            <a:off x="2994642" y="4665647"/>
            <a:ext cx="1107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1">
                    <a:lumMod val="50000"/>
                  </a:schemeClr>
                </a:solidFill>
                <a:latin typeface="Quicksand Bold" pitchFamily="50" charset="0"/>
              </a:rPr>
              <a:t>M. A.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AE367C5-3E17-406B-BFD9-06BC77E99F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2019" y="2326829"/>
            <a:ext cx="4480948" cy="36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1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64">
            <a:extLst>
              <a:ext uri="{FF2B5EF4-FFF2-40B4-BE49-F238E27FC236}">
                <a16:creationId xmlns:a16="http://schemas.microsoft.com/office/drawing/2014/main" id="{8562ADB5-33F5-49C4-BAA6-08BB837C5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933" y="4642780"/>
            <a:ext cx="595214" cy="48022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98028B0-F672-4FE4-A825-55231B298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42209" y="4248204"/>
            <a:ext cx="1461386" cy="1107996"/>
          </a:xfrm>
          <a:prstGeom prst="rect">
            <a:avLst/>
          </a:prstGeom>
        </p:spPr>
      </p:pic>
      <p:sp>
        <p:nvSpPr>
          <p:cNvPr id="81" name="Rectángulo: esquinas redondeadas 80">
            <a:extLst>
              <a:ext uri="{FF2B5EF4-FFF2-40B4-BE49-F238E27FC236}">
                <a16:creationId xmlns:a16="http://schemas.microsoft.com/office/drawing/2014/main" id="{F436DE40-73E9-4CAD-ABF4-EB8289B566C7}"/>
              </a:ext>
            </a:extLst>
          </p:cNvPr>
          <p:cNvSpPr/>
          <p:nvPr/>
        </p:nvSpPr>
        <p:spPr>
          <a:xfrm>
            <a:off x="8189361" y="514450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5679B32A-9E2D-4870-8D39-B3D8566E3046}"/>
              </a:ext>
            </a:extLst>
          </p:cNvPr>
          <p:cNvSpPr/>
          <p:nvPr/>
        </p:nvSpPr>
        <p:spPr>
          <a:xfrm>
            <a:off x="8792175" y="5142246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4" name="Rectángulo: esquinas redondeadas 83">
            <a:extLst>
              <a:ext uri="{FF2B5EF4-FFF2-40B4-BE49-F238E27FC236}">
                <a16:creationId xmlns:a16="http://schemas.microsoft.com/office/drawing/2014/main" id="{3E39D2CE-5CE0-4780-AF1B-74688EB03465}"/>
              </a:ext>
            </a:extLst>
          </p:cNvPr>
          <p:cNvSpPr/>
          <p:nvPr/>
        </p:nvSpPr>
        <p:spPr>
          <a:xfrm>
            <a:off x="8189361" y="4811731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A49A550B-F083-4FA6-B0DD-96A563BE0D14}"/>
              </a:ext>
            </a:extLst>
          </p:cNvPr>
          <p:cNvSpPr/>
          <p:nvPr/>
        </p:nvSpPr>
        <p:spPr>
          <a:xfrm>
            <a:off x="8788140" y="4804740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9FBE4796-2421-4AEF-8C5A-E5FF54F50FDA}"/>
              </a:ext>
            </a:extLst>
          </p:cNvPr>
          <p:cNvSpPr/>
          <p:nvPr/>
        </p:nvSpPr>
        <p:spPr>
          <a:xfrm>
            <a:off x="8191914" y="446437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956097B8-9D81-4574-BB69-B48CB423ABA4}"/>
              </a:ext>
            </a:extLst>
          </p:cNvPr>
          <p:cNvSpPr/>
          <p:nvPr/>
        </p:nvSpPr>
        <p:spPr>
          <a:xfrm>
            <a:off x="8788139" y="446437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46D98595-0333-4BAE-A9E9-7B4A90B03E3B}"/>
              </a:ext>
            </a:extLst>
          </p:cNvPr>
          <p:cNvSpPr/>
          <p:nvPr/>
        </p:nvSpPr>
        <p:spPr>
          <a:xfrm>
            <a:off x="6355611" y="516799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B41C381A-211B-436D-8B38-D19709B94CB3}"/>
              </a:ext>
            </a:extLst>
          </p:cNvPr>
          <p:cNvSpPr/>
          <p:nvPr/>
        </p:nvSpPr>
        <p:spPr>
          <a:xfrm>
            <a:off x="6355611" y="482222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C6879FDC-19DC-4FDC-813E-7F011E9CA764}"/>
              </a:ext>
            </a:extLst>
          </p:cNvPr>
          <p:cNvSpPr/>
          <p:nvPr/>
        </p:nvSpPr>
        <p:spPr>
          <a:xfrm>
            <a:off x="6351991" y="447645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13E1804B-9B35-4646-B943-C274CFDE7FA0}"/>
              </a:ext>
            </a:extLst>
          </p:cNvPr>
          <p:cNvSpPr/>
          <p:nvPr/>
        </p:nvSpPr>
        <p:spPr>
          <a:xfrm>
            <a:off x="6889751" y="51664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Rectángulo: esquinas redondeadas 78">
            <a:extLst>
              <a:ext uri="{FF2B5EF4-FFF2-40B4-BE49-F238E27FC236}">
                <a16:creationId xmlns:a16="http://schemas.microsoft.com/office/drawing/2014/main" id="{CED0C8D8-4CB0-414A-B494-E996DDA7CFF0}"/>
              </a:ext>
            </a:extLst>
          </p:cNvPr>
          <p:cNvSpPr/>
          <p:nvPr/>
        </p:nvSpPr>
        <p:spPr>
          <a:xfrm>
            <a:off x="6889748" y="482173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854D86E3-D20A-4E97-A50E-1CA72832C716}"/>
              </a:ext>
            </a:extLst>
          </p:cNvPr>
          <p:cNvSpPr/>
          <p:nvPr/>
        </p:nvSpPr>
        <p:spPr>
          <a:xfrm>
            <a:off x="6889749" y="447645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D562CFB7-2A0C-4602-AC89-5AED2392D245}"/>
              </a:ext>
            </a:extLst>
          </p:cNvPr>
          <p:cNvSpPr/>
          <p:nvPr/>
        </p:nvSpPr>
        <p:spPr>
          <a:xfrm rot="5400000">
            <a:off x="4482893" y="364528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1CE5C1C5-67E2-49CF-849E-C18D7AA06E21}"/>
              </a:ext>
            </a:extLst>
          </p:cNvPr>
          <p:cNvSpPr/>
          <p:nvPr/>
        </p:nvSpPr>
        <p:spPr>
          <a:xfrm rot="5400000">
            <a:off x="4482893" y="424816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55FE7E6D-E9D5-4F12-9328-8FA49B5931A9}"/>
              </a:ext>
            </a:extLst>
          </p:cNvPr>
          <p:cNvSpPr/>
          <p:nvPr/>
        </p:nvSpPr>
        <p:spPr>
          <a:xfrm rot="5400000">
            <a:off x="4993436" y="3645283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C877CC99-007B-43D8-90B8-04449A1CE78B}"/>
              </a:ext>
            </a:extLst>
          </p:cNvPr>
          <p:cNvSpPr/>
          <p:nvPr/>
        </p:nvSpPr>
        <p:spPr>
          <a:xfrm rot="5400000">
            <a:off x="5000001" y="425155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14465E66-97F8-460B-8B23-0F3439DA0485}"/>
              </a:ext>
            </a:extLst>
          </p:cNvPr>
          <p:cNvSpPr/>
          <p:nvPr/>
        </p:nvSpPr>
        <p:spPr>
          <a:xfrm rot="5400000">
            <a:off x="5520726" y="3641706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307D8541-3E51-4B02-90E9-246FE043EF2A}"/>
              </a:ext>
            </a:extLst>
          </p:cNvPr>
          <p:cNvSpPr/>
          <p:nvPr/>
        </p:nvSpPr>
        <p:spPr>
          <a:xfrm rot="5400000">
            <a:off x="5520726" y="4244591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A099C0A4-4DD2-4D65-8674-3F72D3E88A8F}"/>
              </a:ext>
            </a:extLst>
          </p:cNvPr>
          <p:cNvSpPr/>
          <p:nvPr/>
        </p:nvSpPr>
        <p:spPr>
          <a:xfrm>
            <a:off x="2468372" y="51437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77F36B40-DB04-4C2A-9F96-32F786BDA255}"/>
              </a:ext>
            </a:extLst>
          </p:cNvPr>
          <p:cNvSpPr/>
          <p:nvPr/>
        </p:nvSpPr>
        <p:spPr>
          <a:xfrm>
            <a:off x="3125466" y="450762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1C289459-D065-47C0-8447-7DF5AFA8B887}"/>
              </a:ext>
            </a:extLst>
          </p:cNvPr>
          <p:cNvSpPr/>
          <p:nvPr/>
        </p:nvSpPr>
        <p:spPr>
          <a:xfrm>
            <a:off x="3126269" y="51437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D317EA6B-9CA5-491F-AECA-6EEFCDE5CEE6}"/>
              </a:ext>
            </a:extLst>
          </p:cNvPr>
          <p:cNvSpPr/>
          <p:nvPr/>
        </p:nvSpPr>
        <p:spPr>
          <a:xfrm>
            <a:off x="1816954" y="4835954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3CE1F04-E5D6-4A6D-9D65-9390D07191D5}"/>
              </a:ext>
            </a:extLst>
          </p:cNvPr>
          <p:cNvSpPr/>
          <p:nvPr/>
        </p:nvSpPr>
        <p:spPr>
          <a:xfrm>
            <a:off x="2471426" y="4511693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5B9FE4C-6269-4F7D-B0A4-1A41602209B2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A74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A74FFF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61013FE-0ED0-4B79-AE78-ED0BC3019B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A7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72B1A0-DC98-4C3C-919A-B2372DF4CC58}"/>
              </a:ext>
            </a:extLst>
          </p:cNvPr>
          <p:cNvSpPr txBox="1"/>
          <p:nvPr/>
        </p:nvSpPr>
        <p:spPr>
          <a:xfrm>
            <a:off x="1009934" y="816338"/>
            <a:ext cx="90229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000" dirty="0">
                <a:latin typeface="Quicksand Bold" pitchFamily="50" charset="0"/>
              </a:rPr>
              <a:t>Connexions elèctriques</a:t>
            </a:r>
            <a:endParaRPr lang="ca-ES" sz="2000" dirty="0">
              <a:latin typeface="Quicksand Bold" pitchFamily="50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68CCADD-0A1B-443F-ABE4-0CC88E4A4C19}"/>
              </a:ext>
            </a:extLst>
          </p:cNvPr>
          <p:cNvSpPr/>
          <p:nvPr/>
        </p:nvSpPr>
        <p:spPr>
          <a:xfrm>
            <a:off x="10397236" y="181553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00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A1FBD21-BB68-4B99-BB32-52021E514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376" y="430243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CFAE80B-F990-418B-AA7D-7D3368012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008" y="4417298"/>
            <a:ext cx="2906852" cy="9454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ADB41EB-246C-41D2-994D-046C985B7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8181" y="4109618"/>
            <a:ext cx="1495763" cy="1495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F563C80-CF99-4BCC-8C52-68C0B70A091A}"/>
              </a:ext>
            </a:extLst>
          </p:cNvPr>
          <p:cNvSpPr/>
          <p:nvPr/>
        </p:nvSpPr>
        <p:spPr>
          <a:xfrm>
            <a:off x="1983124" y="4376274"/>
            <a:ext cx="463463" cy="9454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0F6A5330-ABAC-49FF-894B-D03FCB0C012E}"/>
              </a:ext>
            </a:extLst>
          </p:cNvPr>
          <p:cNvSpPr/>
          <p:nvPr/>
        </p:nvSpPr>
        <p:spPr>
          <a:xfrm>
            <a:off x="3433843" y="4410144"/>
            <a:ext cx="260987" cy="9454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1F0F232D-F87C-4D75-9308-63BB8548907B}"/>
              </a:ext>
            </a:extLst>
          </p:cNvPr>
          <p:cNvSpPr/>
          <p:nvPr/>
        </p:nvSpPr>
        <p:spPr>
          <a:xfrm rot="5400000">
            <a:off x="5350148" y="3911401"/>
            <a:ext cx="623819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3AF83988-CDD9-47DB-9E58-BA1288148440}"/>
              </a:ext>
            </a:extLst>
          </p:cNvPr>
          <p:cNvSpPr/>
          <p:nvPr/>
        </p:nvSpPr>
        <p:spPr>
          <a:xfrm rot="16200000">
            <a:off x="4312316" y="3911400"/>
            <a:ext cx="623816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D3078C9C-6B76-4686-B72B-F5AE6CB4F15F}"/>
              </a:ext>
            </a:extLst>
          </p:cNvPr>
          <p:cNvSpPr/>
          <p:nvPr/>
        </p:nvSpPr>
        <p:spPr>
          <a:xfrm rot="16200000">
            <a:off x="4822859" y="3911399"/>
            <a:ext cx="623818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37D0879-150D-48CC-9541-6C072B976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8488" y="2172153"/>
            <a:ext cx="617462" cy="1241528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73D7BAD-D7A6-4ECD-87B3-FF6A4084A4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747" y="2172153"/>
            <a:ext cx="617462" cy="1241528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1B5B2FD6-E9E1-4DE7-AF7A-82F271A37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7006" y="2172153"/>
            <a:ext cx="617462" cy="1241528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896EF502-FB54-4890-9901-050358FC1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6265" y="2172153"/>
            <a:ext cx="617462" cy="1241528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635A0BA9-BDBC-45B9-AB23-B22A3BCF8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524" y="2173308"/>
            <a:ext cx="617462" cy="1241528"/>
          </a:xfrm>
          <a:prstGeom prst="rect">
            <a:avLst/>
          </a:prstGeom>
        </p:spPr>
      </p:pic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75C50521-797D-498D-BDDC-4FE700CCE87E}"/>
              </a:ext>
            </a:extLst>
          </p:cNvPr>
          <p:cNvSpPr/>
          <p:nvPr/>
        </p:nvSpPr>
        <p:spPr>
          <a:xfrm rot="10800000">
            <a:off x="2669210" y="4464379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09D18352-7EEA-4865-9D9A-825F30AF0E89}"/>
              </a:ext>
            </a:extLst>
          </p:cNvPr>
          <p:cNvSpPr/>
          <p:nvPr/>
        </p:nvSpPr>
        <p:spPr>
          <a:xfrm>
            <a:off x="2669213" y="5097979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28BC8674-C3DE-4104-9D17-D566317C5FE1}"/>
              </a:ext>
            </a:extLst>
          </p:cNvPr>
          <p:cNvSpPr/>
          <p:nvPr/>
        </p:nvSpPr>
        <p:spPr>
          <a:xfrm>
            <a:off x="6466511" y="4781179"/>
            <a:ext cx="549175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F6F75A3-EA80-4EAD-B105-C8994F5BE9C1}"/>
              </a:ext>
            </a:extLst>
          </p:cNvPr>
          <p:cNvSpPr txBox="1"/>
          <p:nvPr/>
        </p:nvSpPr>
        <p:spPr>
          <a:xfrm rot="16200000">
            <a:off x="1639478" y="4657445"/>
            <a:ext cx="1107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1">
                    <a:lumMod val="50000"/>
                  </a:schemeClr>
                </a:solidFill>
                <a:latin typeface="Quicksand Bold" pitchFamily="50" charset="0"/>
              </a:rPr>
              <a:t>AC/DC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BCAEFF6-CF5A-42A1-B489-6AB484D7C4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0158" y="2854761"/>
            <a:ext cx="1268076" cy="1070133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E679E09C-0696-496C-8708-7F4729CBB9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3768" y="4439629"/>
            <a:ext cx="1268076" cy="1070133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1B9C782D-83C6-43F8-91E0-4E5A866E9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8455" y="3996785"/>
            <a:ext cx="1268076" cy="1070133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582CADA0-1CD7-4347-9857-B3CF34DE4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8989" y="3318876"/>
            <a:ext cx="1268076" cy="1070133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72BF9B5F-25B3-40FC-8AF2-6C3984873F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8455" y="5136890"/>
            <a:ext cx="1268076" cy="1070133"/>
          </a:xfrm>
          <a:prstGeom prst="rect">
            <a:avLst/>
          </a:prstGeom>
        </p:spPr>
      </p:pic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7A302F0-4F99-4BAD-8D70-DE93227C111D}"/>
              </a:ext>
            </a:extLst>
          </p:cNvPr>
          <p:cNvSpPr/>
          <p:nvPr/>
        </p:nvSpPr>
        <p:spPr>
          <a:xfrm rot="10800000">
            <a:off x="6466511" y="4441679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36FB7EF1-7AD0-4430-8B16-030DE8C8A813}"/>
              </a:ext>
            </a:extLst>
          </p:cNvPr>
          <p:cNvSpPr/>
          <p:nvPr/>
        </p:nvSpPr>
        <p:spPr>
          <a:xfrm>
            <a:off x="6466513" y="5120679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B7ABA40D-F0C9-49AE-8641-1A15FECC9FF7}"/>
              </a:ext>
            </a:extLst>
          </p:cNvPr>
          <p:cNvSpPr/>
          <p:nvPr/>
        </p:nvSpPr>
        <p:spPr>
          <a:xfrm>
            <a:off x="8349066" y="4762085"/>
            <a:ext cx="549175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FC4E5848-0813-469F-8C5E-D3C80C14078C}"/>
              </a:ext>
            </a:extLst>
          </p:cNvPr>
          <p:cNvSpPr/>
          <p:nvPr/>
        </p:nvSpPr>
        <p:spPr>
          <a:xfrm rot="10800000">
            <a:off x="8349065" y="4422584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B5F7F074-CF30-4064-871D-DB1CA2AA9F05}"/>
              </a:ext>
            </a:extLst>
          </p:cNvPr>
          <p:cNvSpPr/>
          <p:nvPr/>
        </p:nvSpPr>
        <p:spPr>
          <a:xfrm>
            <a:off x="8349068" y="5101585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CB9129D-4270-42DB-87BE-F5521C2B7FF8}"/>
              </a:ext>
            </a:extLst>
          </p:cNvPr>
          <p:cNvSpPr txBox="1"/>
          <p:nvPr/>
        </p:nvSpPr>
        <p:spPr>
          <a:xfrm rot="16200000">
            <a:off x="2994642" y="4665647"/>
            <a:ext cx="1107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1">
                    <a:lumMod val="50000"/>
                  </a:schemeClr>
                </a:solidFill>
                <a:latin typeface="Quicksand Bold" pitchFamily="50" charset="0"/>
              </a:rPr>
              <a:t>M. A.</a:t>
            </a:r>
          </a:p>
        </p:txBody>
      </p:sp>
      <p:pic>
        <p:nvPicPr>
          <p:cNvPr id="66" name="Imagen 65">
            <a:extLst>
              <a:ext uri="{FF2B5EF4-FFF2-40B4-BE49-F238E27FC236}">
                <a16:creationId xmlns:a16="http://schemas.microsoft.com/office/drawing/2014/main" id="{05647F96-C790-4DF7-A033-180F32CF85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7766" y="99775"/>
            <a:ext cx="3023878" cy="29994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2E5303B-8E33-4908-B34A-878DA43451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9782" y="3217266"/>
            <a:ext cx="3658215" cy="34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55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n 74">
            <a:extLst>
              <a:ext uri="{FF2B5EF4-FFF2-40B4-BE49-F238E27FC236}">
                <a16:creationId xmlns:a16="http://schemas.microsoft.com/office/drawing/2014/main" id="{423AE0AA-E48F-4270-B551-4E0CC2139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025" y="4932993"/>
            <a:ext cx="491810" cy="461263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439C8EBC-B635-4B86-AE93-3442657E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137" y="3182117"/>
            <a:ext cx="497780" cy="493766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8562ADB5-33F5-49C4-BAA6-08BB837C5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933" y="4642780"/>
            <a:ext cx="595214" cy="48022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98028B0-F672-4FE4-A825-55231B298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942209" y="4248204"/>
            <a:ext cx="1461386" cy="1107996"/>
          </a:xfrm>
          <a:prstGeom prst="rect">
            <a:avLst/>
          </a:prstGeom>
        </p:spPr>
      </p:pic>
      <p:sp>
        <p:nvSpPr>
          <p:cNvPr id="81" name="Rectángulo: esquinas redondeadas 80">
            <a:extLst>
              <a:ext uri="{FF2B5EF4-FFF2-40B4-BE49-F238E27FC236}">
                <a16:creationId xmlns:a16="http://schemas.microsoft.com/office/drawing/2014/main" id="{F436DE40-73E9-4CAD-ABF4-EB8289B566C7}"/>
              </a:ext>
            </a:extLst>
          </p:cNvPr>
          <p:cNvSpPr/>
          <p:nvPr/>
        </p:nvSpPr>
        <p:spPr>
          <a:xfrm>
            <a:off x="8189361" y="514450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5679B32A-9E2D-4870-8D39-B3D8566E3046}"/>
              </a:ext>
            </a:extLst>
          </p:cNvPr>
          <p:cNvSpPr/>
          <p:nvPr/>
        </p:nvSpPr>
        <p:spPr>
          <a:xfrm>
            <a:off x="8792175" y="5142246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4" name="Rectángulo: esquinas redondeadas 83">
            <a:extLst>
              <a:ext uri="{FF2B5EF4-FFF2-40B4-BE49-F238E27FC236}">
                <a16:creationId xmlns:a16="http://schemas.microsoft.com/office/drawing/2014/main" id="{3E39D2CE-5CE0-4780-AF1B-74688EB03465}"/>
              </a:ext>
            </a:extLst>
          </p:cNvPr>
          <p:cNvSpPr/>
          <p:nvPr/>
        </p:nvSpPr>
        <p:spPr>
          <a:xfrm>
            <a:off x="8189361" y="4811731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A49A550B-F083-4FA6-B0DD-96A563BE0D14}"/>
              </a:ext>
            </a:extLst>
          </p:cNvPr>
          <p:cNvSpPr/>
          <p:nvPr/>
        </p:nvSpPr>
        <p:spPr>
          <a:xfrm>
            <a:off x="8788140" y="4804740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9FBE4796-2421-4AEF-8C5A-E5FF54F50FDA}"/>
              </a:ext>
            </a:extLst>
          </p:cNvPr>
          <p:cNvSpPr/>
          <p:nvPr/>
        </p:nvSpPr>
        <p:spPr>
          <a:xfrm>
            <a:off x="8191914" y="446437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956097B8-9D81-4574-BB69-B48CB423ABA4}"/>
              </a:ext>
            </a:extLst>
          </p:cNvPr>
          <p:cNvSpPr/>
          <p:nvPr/>
        </p:nvSpPr>
        <p:spPr>
          <a:xfrm>
            <a:off x="8788139" y="446437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46D98595-0333-4BAE-A9E9-7B4A90B03E3B}"/>
              </a:ext>
            </a:extLst>
          </p:cNvPr>
          <p:cNvSpPr/>
          <p:nvPr/>
        </p:nvSpPr>
        <p:spPr>
          <a:xfrm>
            <a:off x="6355611" y="516799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B41C381A-211B-436D-8B38-D19709B94CB3}"/>
              </a:ext>
            </a:extLst>
          </p:cNvPr>
          <p:cNvSpPr/>
          <p:nvPr/>
        </p:nvSpPr>
        <p:spPr>
          <a:xfrm>
            <a:off x="6355611" y="482222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C6879FDC-19DC-4FDC-813E-7F011E9CA764}"/>
              </a:ext>
            </a:extLst>
          </p:cNvPr>
          <p:cNvSpPr/>
          <p:nvPr/>
        </p:nvSpPr>
        <p:spPr>
          <a:xfrm>
            <a:off x="6351991" y="447645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13E1804B-9B35-4646-B943-C274CFDE7FA0}"/>
              </a:ext>
            </a:extLst>
          </p:cNvPr>
          <p:cNvSpPr/>
          <p:nvPr/>
        </p:nvSpPr>
        <p:spPr>
          <a:xfrm>
            <a:off x="6889751" y="51664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Rectángulo: esquinas redondeadas 78">
            <a:extLst>
              <a:ext uri="{FF2B5EF4-FFF2-40B4-BE49-F238E27FC236}">
                <a16:creationId xmlns:a16="http://schemas.microsoft.com/office/drawing/2014/main" id="{CED0C8D8-4CB0-414A-B494-E996DDA7CFF0}"/>
              </a:ext>
            </a:extLst>
          </p:cNvPr>
          <p:cNvSpPr/>
          <p:nvPr/>
        </p:nvSpPr>
        <p:spPr>
          <a:xfrm>
            <a:off x="6889748" y="482173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854D86E3-D20A-4E97-A50E-1CA72832C716}"/>
              </a:ext>
            </a:extLst>
          </p:cNvPr>
          <p:cNvSpPr/>
          <p:nvPr/>
        </p:nvSpPr>
        <p:spPr>
          <a:xfrm>
            <a:off x="6889749" y="447645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D562CFB7-2A0C-4602-AC89-5AED2392D245}"/>
              </a:ext>
            </a:extLst>
          </p:cNvPr>
          <p:cNvSpPr/>
          <p:nvPr/>
        </p:nvSpPr>
        <p:spPr>
          <a:xfrm rot="5400000">
            <a:off x="4482893" y="3645282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1CE5C1C5-67E2-49CF-849E-C18D7AA06E21}"/>
              </a:ext>
            </a:extLst>
          </p:cNvPr>
          <p:cNvSpPr/>
          <p:nvPr/>
        </p:nvSpPr>
        <p:spPr>
          <a:xfrm rot="5400000">
            <a:off x="4482893" y="424816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55FE7E6D-E9D5-4F12-9328-8FA49B5931A9}"/>
              </a:ext>
            </a:extLst>
          </p:cNvPr>
          <p:cNvSpPr/>
          <p:nvPr/>
        </p:nvSpPr>
        <p:spPr>
          <a:xfrm rot="5400000">
            <a:off x="4993436" y="3645283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C877CC99-007B-43D8-90B8-04449A1CE78B}"/>
              </a:ext>
            </a:extLst>
          </p:cNvPr>
          <p:cNvSpPr/>
          <p:nvPr/>
        </p:nvSpPr>
        <p:spPr>
          <a:xfrm rot="5400000">
            <a:off x="5000001" y="425155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14465E66-97F8-460B-8B23-0F3439DA0485}"/>
              </a:ext>
            </a:extLst>
          </p:cNvPr>
          <p:cNvSpPr/>
          <p:nvPr/>
        </p:nvSpPr>
        <p:spPr>
          <a:xfrm rot="5400000">
            <a:off x="5520726" y="3641706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307D8541-3E51-4B02-90E9-246FE043EF2A}"/>
              </a:ext>
            </a:extLst>
          </p:cNvPr>
          <p:cNvSpPr/>
          <p:nvPr/>
        </p:nvSpPr>
        <p:spPr>
          <a:xfrm rot="5400000">
            <a:off x="5520726" y="4244591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A099C0A4-4DD2-4D65-8674-3F72D3E88A8F}"/>
              </a:ext>
            </a:extLst>
          </p:cNvPr>
          <p:cNvSpPr/>
          <p:nvPr/>
        </p:nvSpPr>
        <p:spPr>
          <a:xfrm>
            <a:off x="2468372" y="51437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77F36B40-DB04-4C2A-9F96-32F786BDA255}"/>
              </a:ext>
            </a:extLst>
          </p:cNvPr>
          <p:cNvSpPr/>
          <p:nvPr/>
        </p:nvSpPr>
        <p:spPr>
          <a:xfrm>
            <a:off x="3125466" y="4507628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1C289459-D065-47C0-8447-7DF5AFA8B887}"/>
              </a:ext>
            </a:extLst>
          </p:cNvPr>
          <p:cNvSpPr/>
          <p:nvPr/>
        </p:nvSpPr>
        <p:spPr>
          <a:xfrm>
            <a:off x="3126269" y="5143769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D317EA6B-9CA5-491F-AECA-6EEFCDE5CEE6}"/>
              </a:ext>
            </a:extLst>
          </p:cNvPr>
          <p:cNvSpPr/>
          <p:nvPr/>
        </p:nvSpPr>
        <p:spPr>
          <a:xfrm>
            <a:off x="1816954" y="4835954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3CE1F04-E5D6-4A6D-9D65-9390D07191D5}"/>
              </a:ext>
            </a:extLst>
          </p:cNvPr>
          <p:cNvSpPr/>
          <p:nvPr/>
        </p:nvSpPr>
        <p:spPr>
          <a:xfrm>
            <a:off x="2471426" y="4511693"/>
            <a:ext cx="282661" cy="484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5B9FE4C-6269-4F7D-B0A4-1A41602209B2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A74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A74FFF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61013FE-0ED0-4B79-AE78-ED0BC3019B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A7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72B1A0-DC98-4C3C-919A-B2372DF4CC58}"/>
              </a:ext>
            </a:extLst>
          </p:cNvPr>
          <p:cNvSpPr txBox="1"/>
          <p:nvPr/>
        </p:nvSpPr>
        <p:spPr>
          <a:xfrm>
            <a:off x="1009934" y="816338"/>
            <a:ext cx="90229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000" dirty="0">
                <a:latin typeface="Quicksand Bold" pitchFamily="50" charset="0"/>
              </a:rPr>
              <a:t>Connexions elèctriques</a:t>
            </a:r>
            <a:endParaRPr lang="ca-ES" sz="2000" dirty="0">
              <a:latin typeface="Quicksand Bold" pitchFamily="50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68CCADD-0A1B-443F-ABE4-0CC88E4A4C19}"/>
              </a:ext>
            </a:extLst>
          </p:cNvPr>
          <p:cNvSpPr/>
          <p:nvPr/>
        </p:nvSpPr>
        <p:spPr>
          <a:xfrm>
            <a:off x="10397236" y="181553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00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A1FBD21-BB68-4B99-BB32-52021E514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376" y="430243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CFAE80B-F990-418B-AA7D-7D3368012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1008" y="4417298"/>
            <a:ext cx="2906852" cy="9454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ADB41EB-246C-41D2-994D-046C985B7E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8181" y="4109618"/>
            <a:ext cx="1495763" cy="1495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F563C80-CF99-4BCC-8C52-68C0B70A091A}"/>
              </a:ext>
            </a:extLst>
          </p:cNvPr>
          <p:cNvSpPr/>
          <p:nvPr/>
        </p:nvSpPr>
        <p:spPr>
          <a:xfrm>
            <a:off x="1983124" y="4376274"/>
            <a:ext cx="463463" cy="9454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0F6A5330-ABAC-49FF-894B-D03FCB0C012E}"/>
              </a:ext>
            </a:extLst>
          </p:cNvPr>
          <p:cNvSpPr/>
          <p:nvPr/>
        </p:nvSpPr>
        <p:spPr>
          <a:xfrm>
            <a:off x="3433843" y="4410144"/>
            <a:ext cx="260987" cy="9454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1F0F232D-F87C-4D75-9308-63BB8548907B}"/>
              </a:ext>
            </a:extLst>
          </p:cNvPr>
          <p:cNvSpPr/>
          <p:nvPr/>
        </p:nvSpPr>
        <p:spPr>
          <a:xfrm rot="5400000">
            <a:off x="5350148" y="3911401"/>
            <a:ext cx="623819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3AF83988-CDD9-47DB-9E58-BA1288148440}"/>
              </a:ext>
            </a:extLst>
          </p:cNvPr>
          <p:cNvSpPr/>
          <p:nvPr/>
        </p:nvSpPr>
        <p:spPr>
          <a:xfrm rot="16200000">
            <a:off x="4312316" y="3911400"/>
            <a:ext cx="623816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D3078C9C-6B76-4686-B72B-F5AE6CB4F15F}"/>
              </a:ext>
            </a:extLst>
          </p:cNvPr>
          <p:cNvSpPr/>
          <p:nvPr/>
        </p:nvSpPr>
        <p:spPr>
          <a:xfrm rot="16200000">
            <a:off x="4822859" y="3911399"/>
            <a:ext cx="623818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37D0879-150D-48CC-9541-6C072B976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8488" y="2172153"/>
            <a:ext cx="617462" cy="1241528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73D7BAD-D7A6-4ECD-87B3-FF6A4084A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7747" y="2172153"/>
            <a:ext cx="617462" cy="1241528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1B5B2FD6-E9E1-4DE7-AF7A-82F271A37A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7006" y="2172153"/>
            <a:ext cx="617462" cy="1241528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896EF502-FB54-4890-9901-050358FC19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6265" y="2172153"/>
            <a:ext cx="617462" cy="1241528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635A0BA9-BDBC-45B9-AB23-B22A3BCF82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5524" y="2173308"/>
            <a:ext cx="617462" cy="1241528"/>
          </a:xfrm>
          <a:prstGeom prst="rect">
            <a:avLst/>
          </a:prstGeom>
        </p:spPr>
      </p:pic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75C50521-797D-498D-BDDC-4FE700CCE87E}"/>
              </a:ext>
            </a:extLst>
          </p:cNvPr>
          <p:cNvSpPr/>
          <p:nvPr/>
        </p:nvSpPr>
        <p:spPr>
          <a:xfrm rot="10800000">
            <a:off x="2669210" y="4464379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09D18352-7EEA-4865-9D9A-825F30AF0E89}"/>
              </a:ext>
            </a:extLst>
          </p:cNvPr>
          <p:cNvSpPr/>
          <p:nvPr/>
        </p:nvSpPr>
        <p:spPr>
          <a:xfrm>
            <a:off x="2669213" y="5097979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28BC8674-C3DE-4104-9D17-D566317C5FE1}"/>
              </a:ext>
            </a:extLst>
          </p:cNvPr>
          <p:cNvSpPr/>
          <p:nvPr/>
        </p:nvSpPr>
        <p:spPr>
          <a:xfrm>
            <a:off x="6466511" y="4781179"/>
            <a:ext cx="549175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F6F75A3-EA80-4EAD-B105-C8994F5BE9C1}"/>
              </a:ext>
            </a:extLst>
          </p:cNvPr>
          <p:cNvSpPr txBox="1"/>
          <p:nvPr/>
        </p:nvSpPr>
        <p:spPr>
          <a:xfrm rot="16200000">
            <a:off x="1639478" y="4657445"/>
            <a:ext cx="1107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1">
                    <a:lumMod val="50000"/>
                  </a:schemeClr>
                </a:solidFill>
                <a:latin typeface="Quicksand Bold" pitchFamily="50" charset="0"/>
              </a:rPr>
              <a:t>AC/DC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BCAEFF6-CF5A-42A1-B489-6AB484D7C4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0158" y="2854761"/>
            <a:ext cx="1268076" cy="1070133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E679E09C-0696-496C-8708-7F4729CBB9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3768" y="4439629"/>
            <a:ext cx="1268076" cy="1070133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1B9C782D-83C6-43F8-91E0-4E5A866E98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8455" y="3996785"/>
            <a:ext cx="1268076" cy="1070133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582CADA0-1CD7-4347-9857-B3CF34DE45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8989" y="3318876"/>
            <a:ext cx="1268076" cy="1070133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72BF9B5F-25B3-40FC-8AF2-6C3984873F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8455" y="5136890"/>
            <a:ext cx="1268076" cy="1070133"/>
          </a:xfrm>
          <a:prstGeom prst="rect">
            <a:avLst/>
          </a:prstGeom>
        </p:spPr>
      </p:pic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7A302F0-4F99-4BAD-8D70-DE93227C111D}"/>
              </a:ext>
            </a:extLst>
          </p:cNvPr>
          <p:cNvSpPr/>
          <p:nvPr/>
        </p:nvSpPr>
        <p:spPr>
          <a:xfrm rot="10800000">
            <a:off x="6466511" y="4441679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36FB7EF1-7AD0-4430-8B16-030DE8C8A813}"/>
              </a:ext>
            </a:extLst>
          </p:cNvPr>
          <p:cNvSpPr/>
          <p:nvPr/>
        </p:nvSpPr>
        <p:spPr>
          <a:xfrm>
            <a:off x="6466513" y="5120679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B7ABA40D-F0C9-49AE-8641-1A15FECC9FF7}"/>
              </a:ext>
            </a:extLst>
          </p:cNvPr>
          <p:cNvSpPr/>
          <p:nvPr/>
        </p:nvSpPr>
        <p:spPr>
          <a:xfrm>
            <a:off x="8349066" y="4762085"/>
            <a:ext cx="549175" cy="1400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FC4E5848-0813-469F-8C5E-D3C80C14078C}"/>
              </a:ext>
            </a:extLst>
          </p:cNvPr>
          <p:cNvSpPr/>
          <p:nvPr/>
        </p:nvSpPr>
        <p:spPr>
          <a:xfrm rot="10800000">
            <a:off x="8349065" y="4422584"/>
            <a:ext cx="549176" cy="140027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B5F7F074-CF30-4064-871D-DB1CA2AA9F05}"/>
              </a:ext>
            </a:extLst>
          </p:cNvPr>
          <p:cNvSpPr/>
          <p:nvPr/>
        </p:nvSpPr>
        <p:spPr>
          <a:xfrm>
            <a:off x="8349068" y="5101585"/>
            <a:ext cx="549173" cy="1400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CB9129D-4270-42DB-87BE-F5521C2B7FF8}"/>
              </a:ext>
            </a:extLst>
          </p:cNvPr>
          <p:cNvSpPr txBox="1"/>
          <p:nvPr/>
        </p:nvSpPr>
        <p:spPr>
          <a:xfrm rot="16200000">
            <a:off x="2994642" y="4665647"/>
            <a:ext cx="1107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1">
                    <a:lumMod val="50000"/>
                  </a:schemeClr>
                </a:solidFill>
                <a:latin typeface="Quicksand Bold" pitchFamily="50" charset="0"/>
              </a:rPr>
              <a:t>M. A.</a:t>
            </a:r>
          </a:p>
        </p:txBody>
      </p:sp>
    </p:spTree>
    <p:extLst>
      <p:ext uri="{BB962C8B-B14F-4D97-AF65-F5344CB8AC3E}">
        <p14:creationId xmlns:p14="http://schemas.microsoft.com/office/powerpoint/2010/main" val="4191863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54">
            <a:extLst>
              <a:ext uri="{FF2B5EF4-FFF2-40B4-BE49-F238E27FC236}">
                <a16:creationId xmlns:a16="http://schemas.microsoft.com/office/drawing/2014/main" id="{0896956B-A64E-4A3C-9DCF-27966D5693EA}"/>
              </a:ext>
            </a:extLst>
          </p:cNvPr>
          <p:cNvSpPr/>
          <p:nvPr/>
        </p:nvSpPr>
        <p:spPr>
          <a:xfrm>
            <a:off x="0" y="0"/>
            <a:ext cx="2036303" cy="685800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5D576063-0816-48A7-8FFA-09B4335331A6}"/>
              </a:ext>
            </a:extLst>
          </p:cNvPr>
          <p:cNvSpPr/>
          <p:nvPr/>
        </p:nvSpPr>
        <p:spPr>
          <a:xfrm>
            <a:off x="2036303" y="0"/>
            <a:ext cx="2036303" cy="6858000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622736DC-DCB6-4163-9FF4-9B8BB3758866}"/>
              </a:ext>
            </a:extLst>
          </p:cNvPr>
          <p:cNvSpPr/>
          <p:nvPr/>
        </p:nvSpPr>
        <p:spPr>
          <a:xfrm>
            <a:off x="4072606" y="0"/>
            <a:ext cx="2036303" cy="6858000"/>
          </a:xfrm>
          <a:prstGeom prst="rect">
            <a:avLst/>
          </a:prstGeom>
          <a:solidFill>
            <a:srgbClr val="A74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52C626D-7CF0-491F-BC06-F09CF51DCBA1}"/>
              </a:ext>
            </a:extLst>
          </p:cNvPr>
          <p:cNvSpPr/>
          <p:nvPr/>
        </p:nvSpPr>
        <p:spPr>
          <a:xfrm>
            <a:off x="6096000" y="0"/>
            <a:ext cx="2036303" cy="6858000"/>
          </a:xfrm>
          <a:prstGeom prst="rect">
            <a:avLst/>
          </a:prstGeom>
          <a:solidFill>
            <a:srgbClr val="FF66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6600"/>
              </a:solidFill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848A7F15-19C6-4715-A47B-B13BA2F76C5B}"/>
              </a:ext>
            </a:extLst>
          </p:cNvPr>
          <p:cNvSpPr/>
          <p:nvPr/>
        </p:nvSpPr>
        <p:spPr>
          <a:xfrm>
            <a:off x="8119394" y="0"/>
            <a:ext cx="2036303" cy="6858000"/>
          </a:xfrm>
          <a:prstGeom prst="rect">
            <a:avLst/>
          </a:prstGeom>
          <a:solidFill>
            <a:srgbClr val="92D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2814B887-20FF-43F4-BECA-E4DC15E8DF0F}"/>
              </a:ext>
            </a:extLst>
          </p:cNvPr>
          <p:cNvSpPr/>
          <p:nvPr/>
        </p:nvSpPr>
        <p:spPr>
          <a:xfrm>
            <a:off x="10155697" y="0"/>
            <a:ext cx="2036303" cy="68580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D8DBF812-A838-4244-8281-686E353A8154}"/>
              </a:ext>
            </a:extLst>
          </p:cNvPr>
          <p:cNvSpPr txBox="1"/>
          <p:nvPr/>
        </p:nvSpPr>
        <p:spPr>
          <a:xfrm>
            <a:off x="-1" y="5085567"/>
            <a:ext cx="2036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860000"/>
                </a:solidFill>
                <a:latin typeface="Quicksand Bold" pitchFamily="50" charset="0"/>
              </a:rPr>
              <a:t>01</a:t>
            </a:r>
            <a:endParaRPr lang="es-ES" sz="8800" dirty="0">
              <a:solidFill>
                <a:srgbClr val="860000"/>
              </a:solidFill>
              <a:latin typeface="Quicksand Bold" pitchFamily="50" charset="0"/>
            </a:endParaRP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7B77DA82-0BC8-45A6-8989-1C4AA730D874}"/>
              </a:ext>
            </a:extLst>
          </p:cNvPr>
          <p:cNvSpPr txBox="1"/>
          <p:nvPr/>
        </p:nvSpPr>
        <p:spPr>
          <a:xfrm>
            <a:off x="2036302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B88C00"/>
                </a:solidFill>
                <a:latin typeface="Quicksand Bold" pitchFamily="50" charset="0"/>
              </a:rPr>
              <a:t>02</a:t>
            </a:r>
            <a:endParaRPr lang="es-ES" sz="8800" dirty="0">
              <a:solidFill>
                <a:srgbClr val="B88C00"/>
              </a:solidFill>
              <a:latin typeface="Quicksand Bold" pitchFamily="50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AABF73A9-9295-47FC-8498-6D0E554B37EE}"/>
              </a:ext>
            </a:extLst>
          </p:cNvPr>
          <p:cNvSpPr txBox="1"/>
          <p:nvPr/>
        </p:nvSpPr>
        <p:spPr>
          <a:xfrm>
            <a:off x="4072605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6000C0"/>
                </a:solidFill>
                <a:latin typeface="Quicksand Bold" pitchFamily="50" charset="0"/>
              </a:rPr>
              <a:t>03</a:t>
            </a:r>
            <a:endParaRPr lang="es-ES" sz="8800" dirty="0">
              <a:solidFill>
                <a:srgbClr val="6000C0"/>
              </a:solidFill>
              <a:latin typeface="Quicksand Bold" pitchFamily="50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45BC7C34-1AAC-42CA-AFA3-2CF5AA8A53A5}"/>
              </a:ext>
            </a:extLst>
          </p:cNvPr>
          <p:cNvSpPr txBox="1"/>
          <p:nvPr/>
        </p:nvSpPr>
        <p:spPr>
          <a:xfrm>
            <a:off x="6083090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CC5300"/>
                </a:solidFill>
                <a:latin typeface="Quicksand Bold" pitchFamily="50" charset="0"/>
              </a:rPr>
              <a:t>04</a:t>
            </a:r>
            <a:endParaRPr lang="es-ES" sz="8800" dirty="0">
              <a:solidFill>
                <a:srgbClr val="CC5300"/>
              </a:solidFill>
              <a:latin typeface="Quicksand Bold" pitchFamily="50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E3E82F2B-366A-46FA-B421-428476E5913D}"/>
              </a:ext>
            </a:extLst>
          </p:cNvPr>
          <p:cNvSpPr txBox="1"/>
          <p:nvPr/>
        </p:nvSpPr>
        <p:spPr>
          <a:xfrm>
            <a:off x="8106484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69A12B"/>
                </a:solidFill>
                <a:latin typeface="Quicksand Bold" pitchFamily="50" charset="0"/>
              </a:rPr>
              <a:t>05</a:t>
            </a:r>
            <a:endParaRPr lang="es-ES" sz="8800" dirty="0">
              <a:solidFill>
                <a:srgbClr val="69A12B"/>
              </a:solidFill>
              <a:latin typeface="Quicksand Bold" pitchFamily="50" charset="0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3E9A7B96-3737-40F0-84FA-B6D9C987E3EB}"/>
              </a:ext>
            </a:extLst>
          </p:cNvPr>
          <p:cNvSpPr txBox="1"/>
          <p:nvPr/>
        </p:nvSpPr>
        <p:spPr>
          <a:xfrm>
            <a:off x="10104059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0078A2"/>
                </a:solidFill>
                <a:latin typeface="Quicksand Bold" pitchFamily="50" charset="0"/>
              </a:rPr>
              <a:t>06</a:t>
            </a:r>
            <a:endParaRPr lang="es-ES" sz="8800" dirty="0">
              <a:solidFill>
                <a:srgbClr val="0078A2"/>
              </a:solidFill>
              <a:latin typeface="Quicksand Bold" pitchFamily="50" charset="0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E3810CAD-05EB-4017-8048-6D293F2DA967}"/>
              </a:ext>
            </a:extLst>
          </p:cNvPr>
          <p:cNvSpPr/>
          <p:nvPr/>
        </p:nvSpPr>
        <p:spPr>
          <a:xfrm>
            <a:off x="233320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32B1A22D-A232-4424-B334-46ABC057A622}"/>
              </a:ext>
            </a:extLst>
          </p:cNvPr>
          <p:cNvSpPr/>
          <p:nvPr/>
        </p:nvSpPr>
        <p:spPr>
          <a:xfrm>
            <a:off x="2250260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600" dirty="0">
              <a:solidFill>
                <a:srgbClr val="B88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Quicksand Bold" pitchFamily="50" charset="0"/>
            </a:endParaRP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BBEF0A2C-7DDD-4858-952E-591773728DF4}"/>
              </a:ext>
            </a:extLst>
          </p:cNvPr>
          <p:cNvSpPr/>
          <p:nvPr/>
        </p:nvSpPr>
        <p:spPr>
          <a:xfrm>
            <a:off x="4305927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00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2504EF71-3C4A-48CE-8D3C-CB8D9693B9A2}"/>
              </a:ext>
            </a:extLst>
          </p:cNvPr>
          <p:cNvSpPr/>
          <p:nvPr/>
        </p:nvSpPr>
        <p:spPr>
          <a:xfrm>
            <a:off x="6322866" y="987603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CC5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C11276F8-386A-4A6A-B4AF-09BA0CD5F1C6}"/>
              </a:ext>
            </a:extLst>
          </p:cNvPr>
          <p:cNvSpPr/>
          <p:nvPr/>
        </p:nvSpPr>
        <p:spPr>
          <a:xfrm>
            <a:off x="8352715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9A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54951170-6586-4DCD-A2EA-004A645CB575}"/>
              </a:ext>
            </a:extLst>
          </p:cNvPr>
          <p:cNvSpPr/>
          <p:nvPr/>
        </p:nvSpPr>
        <p:spPr>
          <a:xfrm>
            <a:off x="10389020" y="966861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7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045A3193-264A-4F2D-B156-6D5169E83CA5}"/>
              </a:ext>
            </a:extLst>
          </p:cNvPr>
          <p:cNvCxnSpPr>
            <a:cxnSpLocks/>
          </p:cNvCxnSpPr>
          <p:nvPr/>
        </p:nvCxnSpPr>
        <p:spPr>
          <a:xfrm>
            <a:off x="1018152" y="4215756"/>
            <a:ext cx="1015569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ipse 76">
            <a:extLst>
              <a:ext uri="{FF2B5EF4-FFF2-40B4-BE49-F238E27FC236}">
                <a16:creationId xmlns:a16="http://schemas.microsoft.com/office/drawing/2014/main" id="{ED855C88-BB53-45EF-A4DC-9369E6E31887}"/>
              </a:ext>
            </a:extLst>
          </p:cNvPr>
          <p:cNvSpPr/>
          <p:nvPr/>
        </p:nvSpPr>
        <p:spPr>
          <a:xfrm>
            <a:off x="826968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F83A2FA0-4143-4F8E-8E5E-F798343C826A}"/>
              </a:ext>
            </a:extLst>
          </p:cNvPr>
          <p:cNvSpPr/>
          <p:nvPr/>
        </p:nvSpPr>
        <p:spPr>
          <a:xfrm>
            <a:off x="950831" y="4091893"/>
            <a:ext cx="247724" cy="247724"/>
          </a:xfrm>
          <a:prstGeom prst="ellipse">
            <a:avLst/>
          </a:prstGeom>
          <a:solidFill>
            <a:srgbClr val="86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38ECB614-7226-4588-B18B-9A7C4816F64F}"/>
              </a:ext>
            </a:extLst>
          </p:cNvPr>
          <p:cNvSpPr/>
          <p:nvPr/>
        </p:nvSpPr>
        <p:spPr>
          <a:xfrm>
            <a:off x="2865016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F9070A53-A7C5-42B9-8F9D-22868834AB77}"/>
              </a:ext>
            </a:extLst>
          </p:cNvPr>
          <p:cNvSpPr/>
          <p:nvPr/>
        </p:nvSpPr>
        <p:spPr>
          <a:xfrm>
            <a:off x="2988879" y="4091893"/>
            <a:ext cx="247724" cy="247724"/>
          </a:xfrm>
          <a:prstGeom prst="ellipse">
            <a:avLst/>
          </a:prstGeom>
          <a:solidFill>
            <a:srgbClr val="B88C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A2BBF6C9-4778-4513-9B6C-1A9B4B91A3DF}"/>
              </a:ext>
            </a:extLst>
          </p:cNvPr>
          <p:cNvSpPr/>
          <p:nvPr/>
        </p:nvSpPr>
        <p:spPr>
          <a:xfrm>
            <a:off x="4901319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7AB587B4-4D94-4DCC-AD47-A82CD1E882A4}"/>
              </a:ext>
            </a:extLst>
          </p:cNvPr>
          <p:cNvSpPr/>
          <p:nvPr/>
        </p:nvSpPr>
        <p:spPr>
          <a:xfrm>
            <a:off x="5025182" y="4091893"/>
            <a:ext cx="247724" cy="247724"/>
          </a:xfrm>
          <a:prstGeom prst="ellipse">
            <a:avLst/>
          </a:prstGeom>
          <a:solidFill>
            <a:srgbClr val="600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C7F22159-1A76-4DDC-A45B-09EA7FDD885F}"/>
              </a:ext>
            </a:extLst>
          </p:cNvPr>
          <p:cNvSpPr/>
          <p:nvPr/>
        </p:nvSpPr>
        <p:spPr>
          <a:xfrm>
            <a:off x="6937622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750804FC-66F6-4C8E-9281-C08E388DAA99}"/>
              </a:ext>
            </a:extLst>
          </p:cNvPr>
          <p:cNvSpPr/>
          <p:nvPr/>
        </p:nvSpPr>
        <p:spPr>
          <a:xfrm>
            <a:off x="7061485" y="4091893"/>
            <a:ext cx="247724" cy="247724"/>
          </a:xfrm>
          <a:prstGeom prst="ellipse">
            <a:avLst/>
          </a:prstGeom>
          <a:solidFill>
            <a:srgbClr val="CC53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CCF2E1F1-FB96-46CF-818F-2B529105B4A8}"/>
              </a:ext>
            </a:extLst>
          </p:cNvPr>
          <p:cNvSpPr/>
          <p:nvPr/>
        </p:nvSpPr>
        <p:spPr>
          <a:xfrm>
            <a:off x="8963028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3E2E2A00-6B88-4CA3-87BA-AFD2C61D7942}"/>
              </a:ext>
            </a:extLst>
          </p:cNvPr>
          <p:cNvSpPr/>
          <p:nvPr/>
        </p:nvSpPr>
        <p:spPr>
          <a:xfrm>
            <a:off x="9086891" y="4091893"/>
            <a:ext cx="247724" cy="247724"/>
          </a:xfrm>
          <a:prstGeom prst="ellipse">
            <a:avLst/>
          </a:prstGeom>
          <a:solidFill>
            <a:srgbClr val="69A12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27DBC11B-31E0-4DB6-8205-47194C4EA294}"/>
              </a:ext>
            </a:extLst>
          </p:cNvPr>
          <p:cNvSpPr/>
          <p:nvPr/>
        </p:nvSpPr>
        <p:spPr>
          <a:xfrm>
            <a:off x="10977761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C02EC098-81B5-4C83-8793-BCE19E843964}"/>
              </a:ext>
            </a:extLst>
          </p:cNvPr>
          <p:cNvSpPr/>
          <p:nvPr/>
        </p:nvSpPr>
        <p:spPr>
          <a:xfrm>
            <a:off x="11101624" y="4091893"/>
            <a:ext cx="247724" cy="247724"/>
          </a:xfrm>
          <a:prstGeom prst="ellipse">
            <a:avLst/>
          </a:prstGeom>
          <a:solidFill>
            <a:srgbClr val="0078A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4" name="Imagen 93">
            <a:extLst>
              <a:ext uri="{FF2B5EF4-FFF2-40B4-BE49-F238E27FC236}">
                <a16:creationId xmlns:a16="http://schemas.microsoft.com/office/drawing/2014/main" id="{9892DCD4-5E4E-4987-8ABC-07D284FF3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5" y="1221814"/>
            <a:ext cx="1039920" cy="1039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4C15EFE8-D32F-4DFF-B691-EB2B99A17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67" y="1221814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F418D4EF-5B14-41D3-9C69-23EB81577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52" y="1236707"/>
            <a:ext cx="1025027" cy="1025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9" name="CuadroTexto 98">
            <a:extLst>
              <a:ext uri="{FF2B5EF4-FFF2-40B4-BE49-F238E27FC236}">
                <a16:creationId xmlns:a16="http://schemas.microsoft.com/office/drawing/2014/main" id="{888FBEE0-ABB8-4FBC-9F4D-E22236ECAD69}"/>
              </a:ext>
            </a:extLst>
          </p:cNvPr>
          <p:cNvSpPr txBox="1"/>
          <p:nvPr/>
        </p:nvSpPr>
        <p:spPr>
          <a:xfrm>
            <a:off x="2454523" y="897786"/>
            <a:ext cx="1192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9600">
                <a:solidFill>
                  <a:srgbClr val="B88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icksand Bold" pitchFamily="50" charset="0"/>
              </a:rPr>
              <a:t>?</a:t>
            </a:r>
            <a:endParaRPr lang="es-ES" sz="9600" dirty="0">
              <a:solidFill>
                <a:srgbClr val="B88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Quicksand Bold" pitchFamily="50" charset="0"/>
            </a:endParaRPr>
          </a:p>
        </p:txBody>
      </p:sp>
      <p:pic>
        <p:nvPicPr>
          <p:cNvPr id="101" name="Imagen 100">
            <a:extLst>
              <a:ext uri="{FF2B5EF4-FFF2-40B4-BE49-F238E27FC236}">
                <a16:creationId xmlns:a16="http://schemas.microsoft.com/office/drawing/2014/main" id="{87681172-62F6-4CC9-AFEE-B159E97CE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384" y="1238694"/>
            <a:ext cx="1039584" cy="1039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" name="Imagen 102">
            <a:extLst>
              <a:ext uri="{FF2B5EF4-FFF2-40B4-BE49-F238E27FC236}">
                <a16:creationId xmlns:a16="http://schemas.microsoft.com/office/drawing/2014/main" id="{481E925E-DE02-4AE8-98FD-D0D00FF28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19" y="1221814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803258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4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E859493-4F99-48C6-A012-E02C39B69E55}"/>
              </a:ext>
            </a:extLst>
          </p:cNvPr>
          <p:cNvCxnSpPr/>
          <p:nvPr/>
        </p:nvCxnSpPr>
        <p:spPr>
          <a:xfrm flipV="1">
            <a:off x="7477133" y="3429000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>
            <a:extLst>
              <a:ext uri="{FF2B5EF4-FFF2-40B4-BE49-F238E27FC236}">
                <a16:creationId xmlns:a16="http://schemas.microsoft.com/office/drawing/2014/main" id="{26E66146-A4BF-4A9F-99FA-ECC2705F8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101" y="4461490"/>
            <a:ext cx="1646063" cy="1652159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D1B8E20-6337-4E73-8D4C-46BC35C91F27}"/>
              </a:ext>
            </a:extLst>
          </p:cNvPr>
          <p:cNvCxnSpPr/>
          <p:nvPr/>
        </p:nvCxnSpPr>
        <p:spPr>
          <a:xfrm flipV="1">
            <a:off x="3956011" y="3429000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4C3DB64-D106-4D79-8304-0C5E63A654FC}"/>
              </a:ext>
            </a:extLst>
          </p:cNvPr>
          <p:cNvCxnSpPr/>
          <p:nvPr/>
        </p:nvCxnSpPr>
        <p:spPr>
          <a:xfrm flipV="1">
            <a:off x="5689277" y="1733266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4D197A4B-668E-43DE-9CD4-475D79734851}"/>
              </a:ext>
            </a:extLst>
          </p:cNvPr>
          <p:cNvCxnSpPr/>
          <p:nvPr/>
        </p:nvCxnSpPr>
        <p:spPr>
          <a:xfrm flipV="1">
            <a:off x="9442411" y="1733266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>
            <a:extLst>
              <a:ext uri="{FF2B5EF4-FFF2-40B4-BE49-F238E27FC236}">
                <a16:creationId xmlns:a16="http://schemas.microsoft.com/office/drawing/2014/main" id="{E3C8C35F-44F8-4C11-98C3-72FC057FC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979" y="4461490"/>
            <a:ext cx="1646063" cy="164606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B2A1421-CA3F-47A8-87D4-C3E0EAD4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245" y="930132"/>
            <a:ext cx="1646063" cy="1646063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5377202-7AA0-4855-BFAA-8C27FBBAC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331" y="930131"/>
            <a:ext cx="1652159" cy="1646063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AACE6F1A-D5AF-496D-A837-D354937143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5816" y="1502775"/>
            <a:ext cx="831942" cy="460978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A868226-2428-445A-9EE8-7B0AA72E2171}"/>
              </a:ext>
            </a:extLst>
          </p:cNvPr>
          <p:cNvCxnSpPr/>
          <p:nvPr/>
        </p:nvCxnSpPr>
        <p:spPr>
          <a:xfrm>
            <a:off x="1053153" y="3429000"/>
            <a:ext cx="100856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>
            <a:extLst>
              <a:ext uri="{FF2B5EF4-FFF2-40B4-BE49-F238E27FC236}">
                <a16:creationId xmlns:a16="http://schemas.microsoft.com/office/drawing/2014/main" id="{8AB5BB6E-AB97-4661-B031-F17FC0BFA46E}"/>
              </a:ext>
            </a:extLst>
          </p:cNvPr>
          <p:cNvSpPr/>
          <p:nvPr/>
        </p:nvSpPr>
        <p:spPr>
          <a:xfrm>
            <a:off x="805427" y="3181275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E36EDB9-9727-4F28-8107-68F388127016}"/>
              </a:ext>
            </a:extLst>
          </p:cNvPr>
          <p:cNvSpPr/>
          <p:nvPr/>
        </p:nvSpPr>
        <p:spPr>
          <a:xfrm>
            <a:off x="929290" y="3305138"/>
            <a:ext cx="247724" cy="247724"/>
          </a:xfrm>
          <a:prstGeom prst="ellipse">
            <a:avLst/>
          </a:prstGeom>
          <a:solidFill>
            <a:srgbClr val="600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08F96E2-C919-46CD-830C-0FC809BC5598}"/>
              </a:ext>
            </a:extLst>
          </p:cNvPr>
          <p:cNvSpPr/>
          <p:nvPr/>
        </p:nvSpPr>
        <p:spPr>
          <a:xfrm>
            <a:off x="10767260" y="3181275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21B9D08-864D-4299-B595-F1D525B5C905}"/>
              </a:ext>
            </a:extLst>
          </p:cNvPr>
          <p:cNvSpPr/>
          <p:nvPr/>
        </p:nvSpPr>
        <p:spPr>
          <a:xfrm>
            <a:off x="10891123" y="3305138"/>
            <a:ext cx="247724" cy="247724"/>
          </a:xfrm>
          <a:prstGeom prst="ellipse">
            <a:avLst/>
          </a:prstGeom>
          <a:solidFill>
            <a:srgbClr val="600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D8F30A8-E149-4469-8C32-881565CC26AC}"/>
              </a:ext>
            </a:extLst>
          </p:cNvPr>
          <p:cNvCxnSpPr/>
          <p:nvPr/>
        </p:nvCxnSpPr>
        <p:spPr>
          <a:xfrm flipV="1">
            <a:off x="2384244" y="1733266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3EE072AC-9C7A-43AD-9A92-935C9C3A5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8164" y="910233"/>
            <a:ext cx="1652159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1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4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4E6C09E9-97D2-421F-ABFD-B20322780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101" y="4461490"/>
            <a:ext cx="1646063" cy="165215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B2A1421-CA3F-47A8-87D4-C3E0EAD48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245" y="930132"/>
            <a:ext cx="1646063" cy="164606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ADE8DBC-2E76-43A6-9408-72F63D0A8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045" y="5171522"/>
            <a:ext cx="805508" cy="41443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3C8C35F-44F8-4C11-98C3-72FC057FC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979" y="4461490"/>
            <a:ext cx="1646063" cy="1646063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A868226-2428-445A-9EE8-7B0AA72E2171}"/>
              </a:ext>
            </a:extLst>
          </p:cNvPr>
          <p:cNvCxnSpPr/>
          <p:nvPr/>
        </p:nvCxnSpPr>
        <p:spPr>
          <a:xfrm>
            <a:off x="1053153" y="3429000"/>
            <a:ext cx="100856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>
            <a:extLst>
              <a:ext uri="{FF2B5EF4-FFF2-40B4-BE49-F238E27FC236}">
                <a16:creationId xmlns:a16="http://schemas.microsoft.com/office/drawing/2014/main" id="{8AB5BB6E-AB97-4661-B031-F17FC0BFA46E}"/>
              </a:ext>
            </a:extLst>
          </p:cNvPr>
          <p:cNvSpPr/>
          <p:nvPr/>
        </p:nvSpPr>
        <p:spPr>
          <a:xfrm>
            <a:off x="805427" y="3181275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E36EDB9-9727-4F28-8107-68F388127016}"/>
              </a:ext>
            </a:extLst>
          </p:cNvPr>
          <p:cNvSpPr/>
          <p:nvPr/>
        </p:nvSpPr>
        <p:spPr>
          <a:xfrm>
            <a:off x="929290" y="3305138"/>
            <a:ext cx="247724" cy="247724"/>
          </a:xfrm>
          <a:prstGeom prst="ellipse">
            <a:avLst/>
          </a:prstGeom>
          <a:solidFill>
            <a:srgbClr val="600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08F96E2-C919-46CD-830C-0FC809BC5598}"/>
              </a:ext>
            </a:extLst>
          </p:cNvPr>
          <p:cNvSpPr/>
          <p:nvPr/>
        </p:nvSpPr>
        <p:spPr>
          <a:xfrm>
            <a:off x="10767260" y="3181275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21B9D08-864D-4299-B595-F1D525B5C905}"/>
              </a:ext>
            </a:extLst>
          </p:cNvPr>
          <p:cNvSpPr/>
          <p:nvPr/>
        </p:nvSpPr>
        <p:spPr>
          <a:xfrm>
            <a:off x="10891123" y="3305138"/>
            <a:ext cx="247724" cy="247724"/>
          </a:xfrm>
          <a:prstGeom prst="ellipse">
            <a:avLst/>
          </a:prstGeom>
          <a:solidFill>
            <a:srgbClr val="600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D8F30A8-E149-4469-8C32-881565CC26AC}"/>
              </a:ext>
            </a:extLst>
          </p:cNvPr>
          <p:cNvCxnSpPr/>
          <p:nvPr/>
        </p:nvCxnSpPr>
        <p:spPr>
          <a:xfrm flipV="1">
            <a:off x="2384244" y="1733266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D1B8E20-6337-4E73-8D4C-46BC35C91F27}"/>
              </a:ext>
            </a:extLst>
          </p:cNvPr>
          <p:cNvCxnSpPr/>
          <p:nvPr/>
        </p:nvCxnSpPr>
        <p:spPr>
          <a:xfrm flipV="1">
            <a:off x="3956011" y="3429000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4C3DB64-D106-4D79-8304-0C5E63A654FC}"/>
              </a:ext>
            </a:extLst>
          </p:cNvPr>
          <p:cNvCxnSpPr/>
          <p:nvPr/>
        </p:nvCxnSpPr>
        <p:spPr>
          <a:xfrm flipV="1">
            <a:off x="5689277" y="1733266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E859493-4F99-48C6-A012-E02C39B69E55}"/>
              </a:ext>
            </a:extLst>
          </p:cNvPr>
          <p:cNvCxnSpPr/>
          <p:nvPr/>
        </p:nvCxnSpPr>
        <p:spPr>
          <a:xfrm flipV="1">
            <a:off x="7477133" y="3429000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4D197A4B-668E-43DE-9CD4-475D79734851}"/>
              </a:ext>
            </a:extLst>
          </p:cNvPr>
          <p:cNvCxnSpPr/>
          <p:nvPr/>
        </p:nvCxnSpPr>
        <p:spPr>
          <a:xfrm flipV="1">
            <a:off x="9442411" y="1733266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3EE072AC-9C7A-43AD-9A92-935C9C3A5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164" y="910233"/>
            <a:ext cx="1652159" cy="1646063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80B376E-A937-4E9F-A11C-E415492D5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331" y="930131"/>
            <a:ext cx="1652159" cy="164606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AC185C7-1DDF-407D-87EC-A094B95D6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7220" y="1548056"/>
            <a:ext cx="7437765" cy="4121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9056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4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>
            <a:extLst>
              <a:ext uri="{FF2B5EF4-FFF2-40B4-BE49-F238E27FC236}">
                <a16:creationId xmlns:a16="http://schemas.microsoft.com/office/drawing/2014/main" id="{A3AE2111-6ED1-4D97-B6F0-FF748C1B5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684" y="1393873"/>
            <a:ext cx="866316" cy="512264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D1B8E20-6337-4E73-8D4C-46BC35C91F27}"/>
              </a:ext>
            </a:extLst>
          </p:cNvPr>
          <p:cNvCxnSpPr/>
          <p:nvPr/>
        </p:nvCxnSpPr>
        <p:spPr>
          <a:xfrm flipV="1">
            <a:off x="3956011" y="3429000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4C3DB64-D106-4D79-8304-0C5E63A654FC}"/>
              </a:ext>
            </a:extLst>
          </p:cNvPr>
          <p:cNvCxnSpPr/>
          <p:nvPr/>
        </p:nvCxnSpPr>
        <p:spPr>
          <a:xfrm flipV="1">
            <a:off x="5689277" y="1733266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E859493-4F99-48C6-A012-E02C39B69E55}"/>
              </a:ext>
            </a:extLst>
          </p:cNvPr>
          <p:cNvCxnSpPr/>
          <p:nvPr/>
        </p:nvCxnSpPr>
        <p:spPr>
          <a:xfrm flipV="1">
            <a:off x="7477133" y="3429000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4D197A4B-668E-43DE-9CD4-475D79734851}"/>
              </a:ext>
            </a:extLst>
          </p:cNvPr>
          <p:cNvCxnSpPr/>
          <p:nvPr/>
        </p:nvCxnSpPr>
        <p:spPr>
          <a:xfrm flipV="1">
            <a:off x="9442411" y="1733266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9AC185C7-1DDF-407D-87EC-A094B95D6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707" y="1560390"/>
            <a:ext cx="623981" cy="34574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B2A1421-CA3F-47A8-87D4-C3E0EAD4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245" y="930132"/>
            <a:ext cx="1646063" cy="164606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3C8C35F-44F8-4C11-98C3-72FC057FC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979" y="4461490"/>
            <a:ext cx="1646063" cy="1646063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A868226-2428-445A-9EE8-7B0AA72E2171}"/>
              </a:ext>
            </a:extLst>
          </p:cNvPr>
          <p:cNvCxnSpPr/>
          <p:nvPr/>
        </p:nvCxnSpPr>
        <p:spPr>
          <a:xfrm>
            <a:off x="1053153" y="3429000"/>
            <a:ext cx="100856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>
            <a:extLst>
              <a:ext uri="{FF2B5EF4-FFF2-40B4-BE49-F238E27FC236}">
                <a16:creationId xmlns:a16="http://schemas.microsoft.com/office/drawing/2014/main" id="{8AB5BB6E-AB97-4661-B031-F17FC0BFA46E}"/>
              </a:ext>
            </a:extLst>
          </p:cNvPr>
          <p:cNvSpPr/>
          <p:nvPr/>
        </p:nvSpPr>
        <p:spPr>
          <a:xfrm>
            <a:off x="805427" y="3181275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E36EDB9-9727-4F28-8107-68F388127016}"/>
              </a:ext>
            </a:extLst>
          </p:cNvPr>
          <p:cNvSpPr/>
          <p:nvPr/>
        </p:nvSpPr>
        <p:spPr>
          <a:xfrm>
            <a:off x="929290" y="3305138"/>
            <a:ext cx="247724" cy="247724"/>
          </a:xfrm>
          <a:prstGeom prst="ellipse">
            <a:avLst/>
          </a:prstGeom>
          <a:solidFill>
            <a:srgbClr val="600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08F96E2-C919-46CD-830C-0FC809BC5598}"/>
              </a:ext>
            </a:extLst>
          </p:cNvPr>
          <p:cNvSpPr/>
          <p:nvPr/>
        </p:nvSpPr>
        <p:spPr>
          <a:xfrm>
            <a:off x="10767260" y="3181275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21B9D08-864D-4299-B595-F1D525B5C905}"/>
              </a:ext>
            </a:extLst>
          </p:cNvPr>
          <p:cNvSpPr/>
          <p:nvPr/>
        </p:nvSpPr>
        <p:spPr>
          <a:xfrm>
            <a:off x="10891123" y="3305138"/>
            <a:ext cx="247724" cy="247724"/>
          </a:xfrm>
          <a:prstGeom prst="ellipse">
            <a:avLst/>
          </a:prstGeom>
          <a:solidFill>
            <a:srgbClr val="600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D8F30A8-E149-4469-8C32-881565CC26AC}"/>
              </a:ext>
            </a:extLst>
          </p:cNvPr>
          <p:cNvCxnSpPr/>
          <p:nvPr/>
        </p:nvCxnSpPr>
        <p:spPr>
          <a:xfrm flipV="1">
            <a:off x="2384244" y="1733266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3EE072AC-9C7A-43AD-9A92-935C9C3A5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164" y="910233"/>
            <a:ext cx="1652159" cy="1646063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7F2588C-7EE2-475F-89E7-951DCD14F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331" y="930131"/>
            <a:ext cx="1652159" cy="1646063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58DC2CC6-3182-4FDD-939D-8ED6454FD4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101" y="4461490"/>
            <a:ext cx="1646063" cy="165215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80AD8AE-3945-4DC6-95A8-ABE5223138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6346" y="1288303"/>
            <a:ext cx="7358510" cy="37859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48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4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>
            <a:extLst>
              <a:ext uri="{FF2B5EF4-FFF2-40B4-BE49-F238E27FC236}">
                <a16:creationId xmlns:a16="http://schemas.microsoft.com/office/drawing/2014/main" id="{1A8206B0-33DD-4775-8C5E-7DBA69BD1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551" y="4998671"/>
            <a:ext cx="855162" cy="495451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65A45613-030E-4D74-B527-218FEA0C8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101" y="4461490"/>
            <a:ext cx="1646063" cy="1652159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D1B8E20-6337-4E73-8D4C-46BC35C91F27}"/>
              </a:ext>
            </a:extLst>
          </p:cNvPr>
          <p:cNvCxnSpPr/>
          <p:nvPr/>
        </p:nvCxnSpPr>
        <p:spPr>
          <a:xfrm flipV="1">
            <a:off x="3956011" y="3429000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4C3DB64-D106-4D79-8304-0C5E63A654FC}"/>
              </a:ext>
            </a:extLst>
          </p:cNvPr>
          <p:cNvCxnSpPr/>
          <p:nvPr/>
        </p:nvCxnSpPr>
        <p:spPr>
          <a:xfrm flipV="1">
            <a:off x="5689277" y="1733266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E859493-4F99-48C6-A012-E02C39B69E55}"/>
              </a:ext>
            </a:extLst>
          </p:cNvPr>
          <p:cNvCxnSpPr/>
          <p:nvPr/>
        </p:nvCxnSpPr>
        <p:spPr>
          <a:xfrm flipV="1">
            <a:off x="7477133" y="3429000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4D197A4B-668E-43DE-9CD4-475D79734851}"/>
              </a:ext>
            </a:extLst>
          </p:cNvPr>
          <p:cNvCxnSpPr/>
          <p:nvPr/>
        </p:nvCxnSpPr>
        <p:spPr>
          <a:xfrm flipV="1">
            <a:off x="9442411" y="1733266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27">
            <a:extLst>
              <a:ext uri="{FF2B5EF4-FFF2-40B4-BE49-F238E27FC236}">
                <a16:creationId xmlns:a16="http://schemas.microsoft.com/office/drawing/2014/main" id="{3B2A1421-CA3F-47A8-87D4-C3E0EAD4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245" y="930132"/>
            <a:ext cx="1646063" cy="164606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ADE8DBC-2E76-43A6-9408-72F63D0A8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045" y="5171522"/>
            <a:ext cx="805508" cy="41443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3C8C35F-44F8-4C11-98C3-72FC057FC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979" y="4461490"/>
            <a:ext cx="1646063" cy="1646063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A868226-2428-445A-9EE8-7B0AA72E2171}"/>
              </a:ext>
            </a:extLst>
          </p:cNvPr>
          <p:cNvCxnSpPr/>
          <p:nvPr/>
        </p:nvCxnSpPr>
        <p:spPr>
          <a:xfrm>
            <a:off x="1053153" y="3429000"/>
            <a:ext cx="100856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>
            <a:extLst>
              <a:ext uri="{FF2B5EF4-FFF2-40B4-BE49-F238E27FC236}">
                <a16:creationId xmlns:a16="http://schemas.microsoft.com/office/drawing/2014/main" id="{8AB5BB6E-AB97-4661-B031-F17FC0BFA46E}"/>
              </a:ext>
            </a:extLst>
          </p:cNvPr>
          <p:cNvSpPr/>
          <p:nvPr/>
        </p:nvSpPr>
        <p:spPr>
          <a:xfrm>
            <a:off x="805427" y="3181275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E36EDB9-9727-4F28-8107-68F388127016}"/>
              </a:ext>
            </a:extLst>
          </p:cNvPr>
          <p:cNvSpPr/>
          <p:nvPr/>
        </p:nvSpPr>
        <p:spPr>
          <a:xfrm>
            <a:off x="929290" y="3305138"/>
            <a:ext cx="247724" cy="247724"/>
          </a:xfrm>
          <a:prstGeom prst="ellipse">
            <a:avLst/>
          </a:prstGeom>
          <a:solidFill>
            <a:srgbClr val="600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08F96E2-C919-46CD-830C-0FC809BC5598}"/>
              </a:ext>
            </a:extLst>
          </p:cNvPr>
          <p:cNvSpPr/>
          <p:nvPr/>
        </p:nvSpPr>
        <p:spPr>
          <a:xfrm>
            <a:off x="10767260" y="3181275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21B9D08-864D-4299-B595-F1D525B5C905}"/>
              </a:ext>
            </a:extLst>
          </p:cNvPr>
          <p:cNvSpPr/>
          <p:nvPr/>
        </p:nvSpPr>
        <p:spPr>
          <a:xfrm>
            <a:off x="10891123" y="3305138"/>
            <a:ext cx="247724" cy="247724"/>
          </a:xfrm>
          <a:prstGeom prst="ellipse">
            <a:avLst/>
          </a:prstGeom>
          <a:solidFill>
            <a:srgbClr val="600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D8F30A8-E149-4469-8C32-881565CC26AC}"/>
              </a:ext>
            </a:extLst>
          </p:cNvPr>
          <p:cNvCxnSpPr/>
          <p:nvPr/>
        </p:nvCxnSpPr>
        <p:spPr>
          <a:xfrm flipV="1">
            <a:off x="2384244" y="1733266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3EE072AC-9C7A-43AD-9A92-935C9C3A5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8164" y="910233"/>
            <a:ext cx="1652159" cy="1646063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F17B388-0A8A-454E-AF3D-6D2785803E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9588" y="3069313"/>
            <a:ext cx="6175783" cy="3651821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A2BF7D80-6DA0-4829-8891-58AA4DD496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6331" y="930131"/>
            <a:ext cx="1652159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25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4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13C82465-BECB-44A0-A1BF-9525501E8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350" y="1453345"/>
            <a:ext cx="1014070" cy="599633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D1B8E20-6337-4E73-8D4C-46BC35C91F27}"/>
              </a:ext>
            </a:extLst>
          </p:cNvPr>
          <p:cNvCxnSpPr/>
          <p:nvPr/>
        </p:nvCxnSpPr>
        <p:spPr>
          <a:xfrm flipV="1">
            <a:off x="3956011" y="3429000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4C3DB64-D106-4D79-8304-0C5E63A654FC}"/>
              </a:ext>
            </a:extLst>
          </p:cNvPr>
          <p:cNvCxnSpPr/>
          <p:nvPr/>
        </p:nvCxnSpPr>
        <p:spPr>
          <a:xfrm flipV="1">
            <a:off x="5689277" y="1733266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E859493-4F99-48C6-A012-E02C39B69E55}"/>
              </a:ext>
            </a:extLst>
          </p:cNvPr>
          <p:cNvCxnSpPr/>
          <p:nvPr/>
        </p:nvCxnSpPr>
        <p:spPr>
          <a:xfrm flipV="1">
            <a:off x="7477133" y="3429000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4D197A4B-668E-43DE-9CD4-475D79734851}"/>
              </a:ext>
            </a:extLst>
          </p:cNvPr>
          <p:cNvCxnSpPr/>
          <p:nvPr/>
        </p:nvCxnSpPr>
        <p:spPr>
          <a:xfrm flipV="1">
            <a:off x="9442411" y="1733266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27">
            <a:extLst>
              <a:ext uri="{FF2B5EF4-FFF2-40B4-BE49-F238E27FC236}">
                <a16:creationId xmlns:a16="http://schemas.microsoft.com/office/drawing/2014/main" id="{3B2A1421-CA3F-47A8-87D4-C3E0EAD48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245" y="930132"/>
            <a:ext cx="1646063" cy="164606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ADE8DBC-2E76-43A6-9408-72F63D0A8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045" y="5171522"/>
            <a:ext cx="805508" cy="41443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3C8C35F-44F8-4C11-98C3-72FC057FC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979" y="4461490"/>
            <a:ext cx="1646063" cy="1646063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A868226-2428-445A-9EE8-7B0AA72E2171}"/>
              </a:ext>
            </a:extLst>
          </p:cNvPr>
          <p:cNvCxnSpPr/>
          <p:nvPr/>
        </p:nvCxnSpPr>
        <p:spPr>
          <a:xfrm>
            <a:off x="1053153" y="3429000"/>
            <a:ext cx="100856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>
            <a:extLst>
              <a:ext uri="{FF2B5EF4-FFF2-40B4-BE49-F238E27FC236}">
                <a16:creationId xmlns:a16="http://schemas.microsoft.com/office/drawing/2014/main" id="{8AB5BB6E-AB97-4661-B031-F17FC0BFA46E}"/>
              </a:ext>
            </a:extLst>
          </p:cNvPr>
          <p:cNvSpPr/>
          <p:nvPr/>
        </p:nvSpPr>
        <p:spPr>
          <a:xfrm>
            <a:off x="805427" y="3181275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E36EDB9-9727-4F28-8107-68F388127016}"/>
              </a:ext>
            </a:extLst>
          </p:cNvPr>
          <p:cNvSpPr/>
          <p:nvPr/>
        </p:nvSpPr>
        <p:spPr>
          <a:xfrm>
            <a:off x="929290" y="3305138"/>
            <a:ext cx="247724" cy="247724"/>
          </a:xfrm>
          <a:prstGeom prst="ellipse">
            <a:avLst/>
          </a:prstGeom>
          <a:solidFill>
            <a:srgbClr val="600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08F96E2-C919-46CD-830C-0FC809BC5598}"/>
              </a:ext>
            </a:extLst>
          </p:cNvPr>
          <p:cNvSpPr/>
          <p:nvPr/>
        </p:nvSpPr>
        <p:spPr>
          <a:xfrm>
            <a:off x="10767260" y="3181275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21B9D08-864D-4299-B595-F1D525B5C905}"/>
              </a:ext>
            </a:extLst>
          </p:cNvPr>
          <p:cNvSpPr/>
          <p:nvPr/>
        </p:nvSpPr>
        <p:spPr>
          <a:xfrm>
            <a:off x="10891123" y="3305138"/>
            <a:ext cx="247724" cy="247724"/>
          </a:xfrm>
          <a:prstGeom prst="ellipse">
            <a:avLst/>
          </a:prstGeom>
          <a:solidFill>
            <a:srgbClr val="600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D8F30A8-E149-4469-8C32-881565CC26AC}"/>
              </a:ext>
            </a:extLst>
          </p:cNvPr>
          <p:cNvCxnSpPr/>
          <p:nvPr/>
        </p:nvCxnSpPr>
        <p:spPr>
          <a:xfrm flipV="1">
            <a:off x="2384244" y="1733266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3EE072AC-9C7A-43AD-9A92-935C9C3A5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164" y="910233"/>
            <a:ext cx="1652159" cy="164606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C7CB732-D366-448B-A74F-652389A5C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4308" y="1409357"/>
            <a:ext cx="865889" cy="495451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A2BF7D80-6DA0-4829-8891-58AA4DD496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6331" y="930131"/>
            <a:ext cx="1652159" cy="164606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7CE835D-0445-485C-91EC-E61946B394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4101" y="4461490"/>
            <a:ext cx="1646063" cy="165215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EBC5188-32D2-4FF2-A4F7-623053DD1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645" y="1611149"/>
            <a:ext cx="6145301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4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CE181E19-E043-4546-B92B-AE091C735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878" y="5223964"/>
            <a:ext cx="668508" cy="38731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F17B388-0A8A-454E-AF3D-6D2785803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348" y="1609405"/>
            <a:ext cx="704632" cy="416658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D1B8E20-6337-4E73-8D4C-46BC35C91F27}"/>
              </a:ext>
            </a:extLst>
          </p:cNvPr>
          <p:cNvCxnSpPr/>
          <p:nvPr/>
        </p:nvCxnSpPr>
        <p:spPr>
          <a:xfrm flipV="1">
            <a:off x="3956011" y="3429000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4C3DB64-D106-4D79-8304-0C5E63A654FC}"/>
              </a:ext>
            </a:extLst>
          </p:cNvPr>
          <p:cNvCxnSpPr/>
          <p:nvPr/>
        </p:nvCxnSpPr>
        <p:spPr>
          <a:xfrm flipV="1">
            <a:off x="5689277" y="1733266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E859493-4F99-48C6-A012-E02C39B69E55}"/>
              </a:ext>
            </a:extLst>
          </p:cNvPr>
          <p:cNvCxnSpPr/>
          <p:nvPr/>
        </p:nvCxnSpPr>
        <p:spPr>
          <a:xfrm flipV="1">
            <a:off x="7477133" y="3429000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4D197A4B-668E-43DE-9CD4-475D79734851}"/>
              </a:ext>
            </a:extLst>
          </p:cNvPr>
          <p:cNvCxnSpPr/>
          <p:nvPr/>
        </p:nvCxnSpPr>
        <p:spPr>
          <a:xfrm flipV="1">
            <a:off x="9442411" y="1733266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27">
            <a:extLst>
              <a:ext uri="{FF2B5EF4-FFF2-40B4-BE49-F238E27FC236}">
                <a16:creationId xmlns:a16="http://schemas.microsoft.com/office/drawing/2014/main" id="{3B2A1421-CA3F-47A8-87D4-C3E0EAD4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245" y="930132"/>
            <a:ext cx="1646063" cy="164606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ADE8DBC-2E76-43A6-9408-72F63D0A8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045" y="5171522"/>
            <a:ext cx="805508" cy="41443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3C8C35F-44F8-4C11-98C3-72FC057FC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979" y="4461490"/>
            <a:ext cx="1646063" cy="1646063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A868226-2428-445A-9EE8-7B0AA72E2171}"/>
              </a:ext>
            </a:extLst>
          </p:cNvPr>
          <p:cNvCxnSpPr/>
          <p:nvPr/>
        </p:nvCxnSpPr>
        <p:spPr>
          <a:xfrm>
            <a:off x="1053153" y="3429000"/>
            <a:ext cx="100856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>
            <a:extLst>
              <a:ext uri="{FF2B5EF4-FFF2-40B4-BE49-F238E27FC236}">
                <a16:creationId xmlns:a16="http://schemas.microsoft.com/office/drawing/2014/main" id="{8AB5BB6E-AB97-4661-B031-F17FC0BFA46E}"/>
              </a:ext>
            </a:extLst>
          </p:cNvPr>
          <p:cNvSpPr/>
          <p:nvPr/>
        </p:nvSpPr>
        <p:spPr>
          <a:xfrm>
            <a:off x="805427" y="3181275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E36EDB9-9727-4F28-8107-68F388127016}"/>
              </a:ext>
            </a:extLst>
          </p:cNvPr>
          <p:cNvSpPr/>
          <p:nvPr/>
        </p:nvSpPr>
        <p:spPr>
          <a:xfrm>
            <a:off x="929290" y="3305138"/>
            <a:ext cx="247724" cy="247724"/>
          </a:xfrm>
          <a:prstGeom prst="ellipse">
            <a:avLst/>
          </a:prstGeom>
          <a:solidFill>
            <a:srgbClr val="600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08F96E2-C919-46CD-830C-0FC809BC5598}"/>
              </a:ext>
            </a:extLst>
          </p:cNvPr>
          <p:cNvSpPr/>
          <p:nvPr/>
        </p:nvSpPr>
        <p:spPr>
          <a:xfrm>
            <a:off x="10767260" y="3181275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21B9D08-864D-4299-B595-F1D525B5C905}"/>
              </a:ext>
            </a:extLst>
          </p:cNvPr>
          <p:cNvSpPr/>
          <p:nvPr/>
        </p:nvSpPr>
        <p:spPr>
          <a:xfrm>
            <a:off x="10891123" y="3305138"/>
            <a:ext cx="247724" cy="247724"/>
          </a:xfrm>
          <a:prstGeom prst="ellipse">
            <a:avLst/>
          </a:prstGeom>
          <a:solidFill>
            <a:srgbClr val="600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D8F30A8-E149-4469-8C32-881565CC26AC}"/>
              </a:ext>
            </a:extLst>
          </p:cNvPr>
          <p:cNvCxnSpPr/>
          <p:nvPr/>
        </p:nvCxnSpPr>
        <p:spPr>
          <a:xfrm flipV="1">
            <a:off x="2384244" y="1733266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3EE072AC-9C7A-43AD-9A92-935C9C3A5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8164" y="910233"/>
            <a:ext cx="1652159" cy="164606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CD11663-3078-4327-85D8-D398AF8F21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6331" y="930131"/>
            <a:ext cx="1652159" cy="164606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D8007535-5A67-4CC6-9F72-6D34731F9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4101" y="4461490"/>
            <a:ext cx="1646063" cy="1652159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68B1A73-5506-43B2-BFD8-2228E6CD7D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7014" y="1440381"/>
            <a:ext cx="6882981" cy="39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92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4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CE181E19-E043-4546-B92B-AE091C735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878" y="5223964"/>
            <a:ext cx="668508" cy="38731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F17B388-0A8A-454E-AF3D-6D2785803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348" y="1609405"/>
            <a:ext cx="704632" cy="416658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D1B8E20-6337-4E73-8D4C-46BC35C91F27}"/>
              </a:ext>
            </a:extLst>
          </p:cNvPr>
          <p:cNvCxnSpPr/>
          <p:nvPr/>
        </p:nvCxnSpPr>
        <p:spPr>
          <a:xfrm flipV="1">
            <a:off x="3956011" y="3429000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4C3DB64-D106-4D79-8304-0C5E63A654FC}"/>
              </a:ext>
            </a:extLst>
          </p:cNvPr>
          <p:cNvCxnSpPr/>
          <p:nvPr/>
        </p:nvCxnSpPr>
        <p:spPr>
          <a:xfrm flipV="1">
            <a:off x="5689277" y="1733266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E859493-4F99-48C6-A012-E02C39B69E55}"/>
              </a:ext>
            </a:extLst>
          </p:cNvPr>
          <p:cNvCxnSpPr/>
          <p:nvPr/>
        </p:nvCxnSpPr>
        <p:spPr>
          <a:xfrm flipV="1">
            <a:off x="7477133" y="3429000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4D197A4B-668E-43DE-9CD4-475D79734851}"/>
              </a:ext>
            </a:extLst>
          </p:cNvPr>
          <p:cNvCxnSpPr/>
          <p:nvPr/>
        </p:nvCxnSpPr>
        <p:spPr>
          <a:xfrm flipV="1">
            <a:off x="9442411" y="1733266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27">
            <a:extLst>
              <a:ext uri="{FF2B5EF4-FFF2-40B4-BE49-F238E27FC236}">
                <a16:creationId xmlns:a16="http://schemas.microsoft.com/office/drawing/2014/main" id="{3B2A1421-CA3F-47A8-87D4-C3E0EAD48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245" y="930132"/>
            <a:ext cx="1646063" cy="164606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ADE8DBC-2E76-43A6-9408-72F63D0A8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045" y="5171522"/>
            <a:ext cx="805508" cy="41443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3C8C35F-44F8-4C11-98C3-72FC057FC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979" y="4461490"/>
            <a:ext cx="1646063" cy="1646063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A868226-2428-445A-9EE8-7B0AA72E2171}"/>
              </a:ext>
            </a:extLst>
          </p:cNvPr>
          <p:cNvCxnSpPr/>
          <p:nvPr/>
        </p:nvCxnSpPr>
        <p:spPr>
          <a:xfrm>
            <a:off x="1053153" y="3429000"/>
            <a:ext cx="100856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>
            <a:extLst>
              <a:ext uri="{FF2B5EF4-FFF2-40B4-BE49-F238E27FC236}">
                <a16:creationId xmlns:a16="http://schemas.microsoft.com/office/drawing/2014/main" id="{8AB5BB6E-AB97-4661-B031-F17FC0BFA46E}"/>
              </a:ext>
            </a:extLst>
          </p:cNvPr>
          <p:cNvSpPr/>
          <p:nvPr/>
        </p:nvSpPr>
        <p:spPr>
          <a:xfrm>
            <a:off x="805427" y="3181275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E36EDB9-9727-4F28-8107-68F388127016}"/>
              </a:ext>
            </a:extLst>
          </p:cNvPr>
          <p:cNvSpPr/>
          <p:nvPr/>
        </p:nvSpPr>
        <p:spPr>
          <a:xfrm>
            <a:off x="929290" y="3305138"/>
            <a:ext cx="247724" cy="247724"/>
          </a:xfrm>
          <a:prstGeom prst="ellipse">
            <a:avLst/>
          </a:prstGeom>
          <a:solidFill>
            <a:srgbClr val="600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08F96E2-C919-46CD-830C-0FC809BC5598}"/>
              </a:ext>
            </a:extLst>
          </p:cNvPr>
          <p:cNvSpPr/>
          <p:nvPr/>
        </p:nvSpPr>
        <p:spPr>
          <a:xfrm>
            <a:off x="10767260" y="3181275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21B9D08-864D-4299-B595-F1D525B5C905}"/>
              </a:ext>
            </a:extLst>
          </p:cNvPr>
          <p:cNvSpPr/>
          <p:nvPr/>
        </p:nvSpPr>
        <p:spPr>
          <a:xfrm>
            <a:off x="10891123" y="3305138"/>
            <a:ext cx="247724" cy="247724"/>
          </a:xfrm>
          <a:prstGeom prst="ellipse">
            <a:avLst/>
          </a:prstGeom>
          <a:solidFill>
            <a:srgbClr val="600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D8F30A8-E149-4469-8C32-881565CC26AC}"/>
              </a:ext>
            </a:extLst>
          </p:cNvPr>
          <p:cNvCxnSpPr/>
          <p:nvPr/>
        </p:nvCxnSpPr>
        <p:spPr>
          <a:xfrm flipV="1">
            <a:off x="2384244" y="1733266"/>
            <a:ext cx="0" cy="169573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n 20">
            <a:extLst>
              <a:ext uri="{FF2B5EF4-FFF2-40B4-BE49-F238E27FC236}">
                <a16:creationId xmlns:a16="http://schemas.microsoft.com/office/drawing/2014/main" id="{968B1A73-5506-43B2-BFD8-2228E6CD7D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2040" y="1530749"/>
            <a:ext cx="840740" cy="48106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EE072AC-9C7A-43AD-9A92-935C9C3A5E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8164" y="910233"/>
            <a:ext cx="1652159" cy="164606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CD11663-3078-4327-85D8-D398AF8F21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6331" y="930131"/>
            <a:ext cx="1652159" cy="164606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D8007535-5A67-4CC6-9F72-6D34731F9F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4101" y="4461490"/>
            <a:ext cx="1646063" cy="165215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21F1D1D-FC06-49E1-A30F-63DF24F16C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638" y="2905709"/>
            <a:ext cx="1046581" cy="1046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169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54">
            <a:extLst>
              <a:ext uri="{FF2B5EF4-FFF2-40B4-BE49-F238E27FC236}">
                <a16:creationId xmlns:a16="http://schemas.microsoft.com/office/drawing/2014/main" id="{0896956B-A64E-4A3C-9DCF-27966D5693EA}"/>
              </a:ext>
            </a:extLst>
          </p:cNvPr>
          <p:cNvSpPr/>
          <p:nvPr/>
        </p:nvSpPr>
        <p:spPr>
          <a:xfrm>
            <a:off x="0" y="0"/>
            <a:ext cx="2036303" cy="685800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5D576063-0816-48A7-8FFA-09B4335331A6}"/>
              </a:ext>
            </a:extLst>
          </p:cNvPr>
          <p:cNvSpPr/>
          <p:nvPr/>
        </p:nvSpPr>
        <p:spPr>
          <a:xfrm>
            <a:off x="2036303" y="0"/>
            <a:ext cx="2036303" cy="6858000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622736DC-DCB6-4163-9FF4-9B8BB3758866}"/>
              </a:ext>
            </a:extLst>
          </p:cNvPr>
          <p:cNvSpPr/>
          <p:nvPr/>
        </p:nvSpPr>
        <p:spPr>
          <a:xfrm>
            <a:off x="4072606" y="0"/>
            <a:ext cx="2036303" cy="6858000"/>
          </a:xfrm>
          <a:prstGeom prst="rect">
            <a:avLst/>
          </a:prstGeom>
          <a:solidFill>
            <a:srgbClr val="A74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52C626D-7CF0-491F-BC06-F09CF51DCBA1}"/>
              </a:ext>
            </a:extLst>
          </p:cNvPr>
          <p:cNvSpPr/>
          <p:nvPr/>
        </p:nvSpPr>
        <p:spPr>
          <a:xfrm>
            <a:off x="6096000" y="0"/>
            <a:ext cx="2036303" cy="6858000"/>
          </a:xfrm>
          <a:prstGeom prst="rect">
            <a:avLst/>
          </a:prstGeom>
          <a:solidFill>
            <a:srgbClr val="FF66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6600"/>
              </a:solidFill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848A7F15-19C6-4715-A47B-B13BA2F76C5B}"/>
              </a:ext>
            </a:extLst>
          </p:cNvPr>
          <p:cNvSpPr/>
          <p:nvPr/>
        </p:nvSpPr>
        <p:spPr>
          <a:xfrm>
            <a:off x="8119394" y="0"/>
            <a:ext cx="2036303" cy="6858000"/>
          </a:xfrm>
          <a:prstGeom prst="rect">
            <a:avLst/>
          </a:prstGeom>
          <a:solidFill>
            <a:srgbClr val="92D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2814B887-20FF-43F4-BECA-E4DC15E8DF0F}"/>
              </a:ext>
            </a:extLst>
          </p:cNvPr>
          <p:cNvSpPr/>
          <p:nvPr/>
        </p:nvSpPr>
        <p:spPr>
          <a:xfrm>
            <a:off x="10155697" y="0"/>
            <a:ext cx="2036303" cy="68580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D8DBF812-A838-4244-8281-686E353A8154}"/>
              </a:ext>
            </a:extLst>
          </p:cNvPr>
          <p:cNvSpPr txBox="1"/>
          <p:nvPr/>
        </p:nvSpPr>
        <p:spPr>
          <a:xfrm>
            <a:off x="-1" y="5085567"/>
            <a:ext cx="2036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860000"/>
                </a:solidFill>
                <a:latin typeface="Quicksand Bold" pitchFamily="50" charset="0"/>
              </a:rPr>
              <a:t>01</a:t>
            </a:r>
            <a:endParaRPr lang="es-ES" sz="8800" dirty="0">
              <a:solidFill>
                <a:srgbClr val="860000"/>
              </a:solidFill>
              <a:latin typeface="Quicksand Bold" pitchFamily="50" charset="0"/>
            </a:endParaRP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7B77DA82-0BC8-45A6-8989-1C4AA730D874}"/>
              </a:ext>
            </a:extLst>
          </p:cNvPr>
          <p:cNvSpPr txBox="1"/>
          <p:nvPr/>
        </p:nvSpPr>
        <p:spPr>
          <a:xfrm>
            <a:off x="2036302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B88C00"/>
                </a:solidFill>
                <a:latin typeface="Quicksand Bold" pitchFamily="50" charset="0"/>
              </a:rPr>
              <a:t>02</a:t>
            </a:r>
            <a:endParaRPr lang="es-ES" sz="8800" dirty="0">
              <a:solidFill>
                <a:srgbClr val="B88C00"/>
              </a:solidFill>
              <a:latin typeface="Quicksand Bold" pitchFamily="50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AABF73A9-9295-47FC-8498-6D0E554B37EE}"/>
              </a:ext>
            </a:extLst>
          </p:cNvPr>
          <p:cNvSpPr txBox="1"/>
          <p:nvPr/>
        </p:nvSpPr>
        <p:spPr>
          <a:xfrm>
            <a:off x="4072605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6000C0"/>
                </a:solidFill>
                <a:latin typeface="Quicksand Bold" pitchFamily="50" charset="0"/>
              </a:rPr>
              <a:t>03</a:t>
            </a:r>
            <a:endParaRPr lang="es-ES" sz="8800" dirty="0">
              <a:solidFill>
                <a:srgbClr val="6000C0"/>
              </a:solidFill>
              <a:latin typeface="Quicksand Bold" pitchFamily="50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45BC7C34-1AAC-42CA-AFA3-2CF5AA8A53A5}"/>
              </a:ext>
            </a:extLst>
          </p:cNvPr>
          <p:cNvSpPr txBox="1"/>
          <p:nvPr/>
        </p:nvSpPr>
        <p:spPr>
          <a:xfrm>
            <a:off x="6083090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CC5300"/>
                </a:solidFill>
                <a:latin typeface="Quicksand Bold" pitchFamily="50" charset="0"/>
              </a:rPr>
              <a:t>04</a:t>
            </a:r>
            <a:endParaRPr lang="es-ES" sz="8800" dirty="0">
              <a:solidFill>
                <a:srgbClr val="CC5300"/>
              </a:solidFill>
              <a:latin typeface="Quicksand Bold" pitchFamily="50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E3E82F2B-366A-46FA-B421-428476E5913D}"/>
              </a:ext>
            </a:extLst>
          </p:cNvPr>
          <p:cNvSpPr txBox="1"/>
          <p:nvPr/>
        </p:nvSpPr>
        <p:spPr>
          <a:xfrm>
            <a:off x="8106484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69A12B"/>
                </a:solidFill>
                <a:latin typeface="Quicksand Bold" pitchFamily="50" charset="0"/>
              </a:rPr>
              <a:t>05</a:t>
            </a:r>
            <a:endParaRPr lang="es-ES" sz="8800" dirty="0">
              <a:solidFill>
                <a:srgbClr val="69A12B"/>
              </a:solidFill>
              <a:latin typeface="Quicksand Bold" pitchFamily="50" charset="0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3E9A7B96-3737-40F0-84FA-B6D9C987E3EB}"/>
              </a:ext>
            </a:extLst>
          </p:cNvPr>
          <p:cNvSpPr txBox="1"/>
          <p:nvPr/>
        </p:nvSpPr>
        <p:spPr>
          <a:xfrm>
            <a:off x="10104059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0078A2"/>
                </a:solidFill>
                <a:latin typeface="Quicksand Bold" pitchFamily="50" charset="0"/>
              </a:rPr>
              <a:t>06</a:t>
            </a:r>
            <a:endParaRPr lang="es-ES" sz="8800" dirty="0">
              <a:solidFill>
                <a:srgbClr val="0078A2"/>
              </a:solidFill>
              <a:latin typeface="Quicksand Bold" pitchFamily="50" charset="0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E3810CAD-05EB-4017-8048-6D293F2DA967}"/>
              </a:ext>
            </a:extLst>
          </p:cNvPr>
          <p:cNvSpPr/>
          <p:nvPr/>
        </p:nvSpPr>
        <p:spPr>
          <a:xfrm>
            <a:off x="233320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32B1A22D-A232-4424-B334-46ABC057A622}"/>
              </a:ext>
            </a:extLst>
          </p:cNvPr>
          <p:cNvSpPr/>
          <p:nvPr/>
        </p:nvSpPr>
        <p:spPr>
          <a:xfrm>
            <a:off x="2250260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600" dirty="0">
              <a:solidFill>
                <a:srgbClr val="B88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Quicksand Bold" pitchFamily="50" charset="0"/>
            </a:endParaRP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BBEF0A2C-7DDD-4858-952E-591773728DF4}"/>
              </a:ext>
            </a:extLst>
          </p:cNvPr>
          <p:cNvSpPr/>
          <p:nvPr/>
        </p:nvSpPr>
        <p:spPr>
          <a:xfrm>
            <a:off x="4305927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00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2504EF71-3C4A-48CE-8D3C-CB8D9693B9A2}"/>
              </a:ext>
            </a:extLst>
          </p:cNvPr>
          <p:cNvSpPr/>
          <p:nvPr/>
        </p:nvSpPr>
        <p:spPr>
          <a:xfrm>
            <a:off x="6322866" y="987603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CC5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C11276F8-386A-4A6A-B4AF-09BA0CD5F1C6}"/>
              </a:ext>
            </a:extLst>
          </p:cNvPr>
          <p:cNvSpPr/>
          <p:nvPr/>
        </p:nvSpPr>
        <p:spPr>
          <a:xfrm>
            <a:off x="8352715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9A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54951170-6586-4DCD-A2EA-004A645CB575}"/>
              </a:ext>
            </a:extLst>
          </p:cNvPr>
          <p:cNvSpPr/>
          <p:nvPr/>
        </p:nvSpPr>
        <p:spPr>
          <a:xfrm>
            <a:off x="10389020" y="966861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7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045A3193-264A-4F2D-B156-6D5169E83CA5}"/>
              </a:ext>
            </a:extLst>
          </p:cNvPr>
          <p:cNvCxnSpPr>
            <a:cxnSpLocks/>
          </p:cNvCxnSpPr>
          <p:nvPr/>
        </p:nvCxnSpPr>
        <p:spPr>
          <a:xfrm>
            <a:off x="1018152" y="4215756"/>
            <a:ext cx="1015569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ipse 76">
            <a:extLst>
              <a:ext uri="{FF2B5EF4-FFF2-40B4-BE49-F238E27FC236}">
                <a16:creationId xmlns:a16="http://schemas.microsoft.com/office/drawing/2014/main" id="{ED855C88-BB53-45EF-A4DC-9369E6E31887}"/>
              </a:ext>
            </a:extLst>
          </p:cNvPr>
          <p:cNvSpPr/>
          <p:nvPr/>
        </p:nvSpPr>
        <p:spPr>
          <a:xfrm>
            <a:off x="826968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F83A2FA0-4143-4F8E-8E5E-F798343C826A}"/>
              </a:ext>
            </a:extLst>
          </p:cNvPr>
          <p:cNvSpPr/>
          <p:nvPr/>
        </p:nvSpPr>
        <p:spPr>
          <a:xfrm>
            <a:off x="950831" y="4091893"/>
            <a:ext cx="247724" cy="247724"/>
          </a:xfrm>
          <a:prstGeom prst="ellipse">
            <a:avLst/>
          </a:prstGeom>
          <a:solidFill>
            <a:srgbClr val="86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38ECB614-7226-4588-B18B-9A7C4816F64F}"/>
              </a:ext>
            </a:extLst>
          </p:cNvPr>
          <p:cNvSpPr/>
          <p:nvPr/>
        </p:nvSpPr>
        <p:spPr>
          <a:xfrm>
            <a:off x="2865016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F9070A53-A7C5-42B9-8F9D-22868834AB77}"/>
              </a:ext>
            </a:extLst>
          </p:cNvPr>
          <p:cNvSpPr/>
          <p:nvPr/>
        </p:nvSpPr>
        <p:spPr>
          <a:xfrm>
            <a:off x="2988879" y="4091893"/>
            <a:ext cx="247724" cy="247724"/>
          </a:xfrm>
          <a:prstGeom prst="ellipse">
            <a:avLst/>
          </a:prstGeom>
          <a:solidFill>
            <a:srgbClr val="B88C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A2BBF6C9-4778-4513-9B6C-1A9B4B91A3DF}"/>
              </a:ext>
            </a:extLst>
          </p:cNvPr>
          <p:cNvSpPr/>
          <p:nvPr/>
        </p:nvSpPr>
        <p:spPr>
          <a:xfrm>
            <a:off x="4901319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7AB587B4-4D94-4DCC-AD47-A82CD1E882A4}"/>
              </a:ext>
            </a:extLst>
          </p:cNvPr>
          <p:cNvSpPr/>
          <p:nvPr/>
        </p:nvSpPr>
        <p:spPr>
          <a:xfrm>
            <a:off x="5025182" y="4091893"/>
            <a:ext cx="247724" cy="247724"/>
          </a:xfrm>
          <a:prstGeom prst="ellipse">
            <a:avLst/>
          </a:prstGeom>
          <a:solidFill>
            <a:srgbClr val="600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C7F22159-1A76-4DDC-A45B-09EA7FDD885F}"/>
              </a:ext>
            </a:extLst>
          </p:cNvPr>
          <p:cNvSpPr/>
          <p:nvPr/>
        </p:nvSpPr>
        <p:spPr>
          <a:xfrm>
            <a:off x="6937622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750804FC-66F6-4C8E-9281-C08E388DAA99}"/>
              </a:ext>
            </a:extLst>
          </p:cNvPr>
          <p:cNvSpPr/>
          <p:nvPr/>
        </p:nvSpPr>
        <p:spPr>
          <a:xfrm>
            <a:off x="7061485" y="4091893"/>
            <a:ext cx="247724" cy="247724"/>
          </a:xfrm>
          <a:prstGeom prst="ellipse">
            <a:avLst/>
          </a:prstGeom>
          <a:solidFill>
            <a:srgbClr val="CC53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CCF2E1F1-FB96-46CF-818F-2B529105B4A8}"/>
              </a:ext>
            </a:extLst>
          </p:cNvPr>
          <p:cNvSpPr/>
          <p:nvPr/>
        </p:nvSpPr>
        <p:spPr>
          <a:xfrm>
            <a:off x="8963028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3E2E2A00-6B88-4CA3-87BA-AFD2C61D7942}"/>
              </a:ext>
            </a:extLst>
          </p:cNvPr>
          <p:cNvSpPr/>
          <p:nvPr/>
        </p:nvSpPr>
        <p:spPr>
          <a:xfrm>
            <a:off x="9086891" y="4091893"/>
            <a:ext cx="247724" cy="247724"/>
          </a:xfrm>
          <a:prstGeom prst="ellipse">
            <a:avLst/>
          </a:prstGeom>
          <a:solidFill>
            <a:srgbClr val="69A12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27DBC11B-31E0-4DB6-8205-47194C4EA294}"/>
              </a:ext>
            </a:extLst>
          </p:cNvPr>
          <p:cNvSpPr/>
          <p:nvPr/>
        </p:nvSpPr>
        <p:spPr>
          <a:xfrm>
            <a:off x="10977761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C02EC098-81B5-4C83-8793-BCE19E843964}"/>
              </a:ext>
            </a:extLst>
          </p:cNvPr>
          <p:cNvSpPr/>
          <p:nvPr/>
        </p:nvSpPr>
        <p:spPr>
          <a:xfrm>
            <a:off x="11101624" y="4091893"/>
            <a:ext cx="247724" cy="247724"/>
          </a:xfrm>
          <a:prstGeom prst="ellipse">
            <a:avLst/>
          </a:prstGeom>
          <a:solidFill>
            <a:srgbClr val="0078A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4" name="Imagen 93">
            <a:extLst>
              <a:ext uri="{FF2B5EF4-FFF2-40B4-BE49-F238E27FC236}">
                <a16:creationId xmlns:a16="http://schemas.microsoft.com/office/drawing/2014/main" id="{9892DCD4-5E4E-4987-8ABC-07D284FF3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5" y="1221814"/>
            <a:ext cx="1039920" cy="1039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4C15EFE8-D32F-4DFF-B691-EB2B99A17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67" y="1221814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F418D4EF-5B14-41D3-9C69-23EB81577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52" y="1236707"/>
            <a:ext cx="1025027" cy="1025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9" name="CuadroTexto 98">
            <a:extLst>
              <a:ext uri="{FF2B5EF4-FFF2-40B4-BE49-F238E27FC236}">
                <a16:creationId xmlns:a16="http://schemas.microsoft.com/office/drawing/2014/main" id="{888FBEE0-ABB8-4FBC-9F4D-E22236ECAD69}"/>
              </a:ext>
            </a:extLst>
          </p:cNvPr>
          <p:cNvSpPr txBox="1"/>
          <p:nvPr/>
        </p:nvSpPr>
        <p:spPr>
          <a:xfrm>
            <a:off x="2454523" y="897786"/>
            <a:ext cx="1192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9600">
                <a:solidFill>
                  <a:srgbClr val="B88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icksand Bold" pitchFamily="50" charset="0"/>
              </a:rPr>
              <a:t>?</a:t>
            </a:r>
            <a:endParaRPr lang="es-ES" sz="9600" dirty="0">
              <a:solidFill>
                <a:srgbClr val="B88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Quicksand Bold" pitchFamily="50" charset="0"/>
            </a:endParaRPr>
          </a:p>
        </p:txBody>
      </p:sp>
      <p:pic>
        <p:nvPicPr>
          <p:cNvPr id="101" name="Imagen 100">
            <a:extLst>
              <a:ext uri="{FF2B5EF4-FFF2-40B4-BE49-F238E27FC236}">
                <a16:creationId xmlns:a16="http://schemas.microsoft.com/office/drawing/2014/main" id="{87681172-62F6-4CC9-AFEE-B159E97CE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384" y="1238694"/>
            <a:ext cx="1039584" cy="1039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" name="Imagen 102">
            <a:extLst>
              <a:ext uri="{FF2B5EF4-FFF2-40B4-BE49-F238E27FC236}">
                <a16:creationId xmlns:a16="http://schemas.microsoft.com/office/drawing/2014/main" id="{481E925E-DE02-4AE8-98FD-D0D00FF28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19" y="1221814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18E3D3CA-22FB-4D8D-8C80-9898A52A1A55}"/>
              </a:ext>
            </a:extLst>
          </p:cNvPr>
          <p:cNvSpPr/>
          <p:nvPr/>
        </p:nvSpPr>
        <p:spPr>
          <a:xfrm>
            <a:off x="13640" y="0"/>
            <a:ext cx="6056541" cy="6858000"/>
          </a:xfrm>
          <a:prstGeom prst="rect">
            <a:avLst/>
          </a:prstGeom>
          <a:solidFill>
            <a:schemeClr val="bg2">
              <a:lumMod val="75000"/>
              <a:alpha val="8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6099220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B795A6CC-212C-43DF-83CA-2F97ED292F02}"/>
              </a:ext>
            </a:extLst>
          </p:cNvPr>
          <p:cNvCxnSpPr>
            <a:cxnSpLocks/>
          </p:cNvCxnSpPr>
          <p:nvPr/>
        </p:nvCxnSpPr>
        <p:spPr>
          <a:xfrm>
            <a:off x="1177016" y="3426910"/>
            <a:ext cx="4732757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59093018-C1A1-4B73-9BC7-839E3B376096}"/>
              </a:ext>
            </a:extLst>
          </p:cNvPr>
          <p:cNvSpPr/>
          <p:nvPr/>
        </p:nvSpPr>
        <p:spPr>
          <a:xfrm>
            <a:off x="1302581" y="2873957"/>
            <a:ext cx="4482463" cy="991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9C114A5-1D7A-49BB-9C2B-3F5FC7358298}"/>
              </a:ext>
            </a:extLst>
          </p:cNvPr>
          <p:cNvCxnSpPr>
            <a:cxnSpLocks/>
          </p:cNvCxnSpPr>
          <p:nvPr/>
        </p:nvCxnSpPr>
        <p:spPr>
          <a:xfrm>
            <a:off x="-3733611" y="3427955"/>
            <a:ext cx="4732757" cy="0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269954E-274D-4B64-A106-AECC85871273}"/>
              </a:ext>
            </a:extLst>
          </p:cNvPr>
          <p:cNvSpPr/>
          <p:nvPr/>
        </p:nvSpPr>
        <p:spPr>
          <a:xfrm>
            <a:off x="-275573" y="2855934"/>
            <a:ext cx="1452587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9C08299-4929-48B6-9A1D-0BCD19D378E2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A74FFF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A8C902B-640D-4DA1-8FA4-E9B743A72B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C34CF4-92DB-4E53-A881-9A2F5021118D}"/>
              </a:ext>
            </a:extLst>
          </p:cNvPr>
          <p:cNvSpPr txBox="1"/>
          <p:nvPr/>
        </p:nvSpPr>
        <p:spPr>
          <a:xfrm>
            <a:off x="1009934" y="816338"/>
            <a:ext cx="64549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600" dirty="0">
                <a:latin typeface="Quicksand Bold" pitchFamily="50" charset="0"/>
              </a:rPr>
              <a:t>Com funciona?</a:t>
            </a:r>
            <a:endParaRPr lang="ca-ES" sz="2400" dirty="0">
              <a:latin typeface="Quicksand Bold" pitchFamily="50" charset="0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2002762-ABD3-46C8-B1AC-7E2D4A01EB5C}"/>
              </a:ext>
            </a:extLst>
          </p:cNvPr>
          <p:cNvSpPr/>
          <p:nvPr/>
        </p:nvSpPr>
        <p:spPr>
          <a:xfrm>
            <a:off x="10397236" y="168738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CC5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77401BF-7154-4655-BFA2-F4FDD1BF5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122" y="417842"/>
            <a:ext cx="1025027" cy="1025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F7415520-926F-4B56-A51A-DE80E37E1514}"/>
              </a:ext>
            </a:extLst>
          </p:cNvPr>
          <p:cNvSpPr/>
          <p:nvPr/>
        </p:nvSpPr>
        <p:spPr>
          <a:xfrm>
            <a:off x="805427" y="3181275"/>
            <a:ext cx="495451" cy="495451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BCFA1D8-E1DE-4C94-85AF-7BF8AC0AA7FA}"/>
              </a:ext>
            </a:extLst>
          </p:cNvPr>
          <p:cNvSpPr/>
          <p:nvPr/>
        </p:nvSpPr>
        <p:spPr>
          <a:xfrm>
            <a:off x="929290" y="3305138"/>
            <a:ext cx="247724" cy="2477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084049A-4865-4120-BE03-8C8E82DD6090}"/>
              </a:ext>
            </a:extLst>
          </p:cNvPr>
          <p:cNvSpPr/>
          <p:nvPr/>
        </p:nvSpPr>
        <p:spPr>
          <a:xfrm>
            <a:off x="10767260" y="3181275"/>
            <a:ext cx="495451" cy="495451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2D742FE-60E6-4BA8-A2C3-8D0E5374458E}"/>
              </a:ext>
            </a:extLst>
          </p:cNvPr>
          <p:cNvSpPr/>
          <p:nvPr/>
        </p:nvSpPr>
        <p:spPr>
          <a:xfrm>
            <a:off x="10891123" y="3305138"/>
            <a:ext cx="247724" cy="2477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32C6E46-ECD6-49E8-8715-4EC06219DD05}"/>
              </a:ext>
            </a:extLst>
          </p:cNvPr>
          <p:cNvSpPr/>
          <p:nvPr/>
        </p:nvSpPr>
        <p:spPr>
          <a:xfrm>
            <a:off x="5785910" y="3181274"/>
            <a:ext cx="495451" cy="495451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2690963-FFAC-46DE-A178-8484763877CD}"/>
              </a:ext>
            </a:extLst>
          </p:cNvPr>
          <p:cNvSpPr/>
          <p:nvPr/>
        </p:nvSpPr>
        <p:spPr>
          <a:xfrm>
            <a:off x="5909773" y="3305137"/>
            <a:ext cx="247724" cy="2477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961CB02-75CB-44C0-AB3A-29F7906FC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27" y="4001937"/>
            <a:ext cx="1039915" cy="209095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37B4C9A-4275-495E-B8A1-42C6D3B2D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895032" y="3506927"/>
            <a:ext cx="2252154" cy="296987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97ECE61-BB07-495F-8E50-523721C4D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370" y="3924459"/>
            <a:ext cx="2569526" cy="21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564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305 0.00555 L 0.41003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54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313 1.48148E-6 L 0.41251 1.4814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E89C5622-5BC8-4E33-843F-AA172190020E}"/>
              </a:ext>
            </a:extLst>
          </p:cNvPr>
          <p:cNvSpPr/>
          <p:nvPr/>
        </p:nvSpPr>
        <p:spPr>
          <a:xfrm>
            <a:off x="4972833" y="2605414"/>
            <a:ext cx="275573" cy="67986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21D98DDC-E9B8-4E28-93BE-76E603DDEAFC}"/>
              </a:ext>
            </a:extLst>
          </p:cNvPr>
          <p:cNvSpPr/>
          <p:nvPr/>
        </p:nvSpPr>
        <p:spPr>
          <a:xfrm>
            <a:off x="5958212" y="2605414"/>
            <a:ext cx="275573" cy="67986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504DCFF-D825-4212-BC26-D316083C5955}"/>
              </a:ext>
            </a:extLst>
          </p:cNvPr>
          <p:cNvSpPr/>
          <p:nvPr/>
        </p:nvSpPr>
        <p:spPr>
          <a:xfrm>
            <a:off x="6943591" y="2605414"/>
            <a:ext cx="275573" cy="67986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78FC01F-50E0-4E0A-B5B0-A9BC91690D3C}"/>
              </a:ext>
            </a:extLst>
          </p:cNvPr>
          <p:cNvSpPr/>
          <p:nvPr/>
        </p:nvSpPr>
        <p:spPr>
          <a:xfrm>
            <a:off x="4323566" y="3285280"/>
            <a:ext cx="3544866" cy="340988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04C2058-AEBB-4076-BC8A-2476B933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773" y="3456653"/>
            <a:ext cx="3062453" cy="3067135"/>
          </a:xfrm>
          <a:prstGeom prst="rect">
            <a:avLst/>
          </a:prstGeom>
        </p:spPr>
      </p:pic>
      <p:sp>
        <p:nvSpPr>
          <p:cNvPr id="20" name="Cerrar corchete 19">
            <a:extLst>
              <a:ext uri="{FF2B5EF4-FFF2-40B4-BE49-F238E27FC236}">
                <a16:creationId xmlns:a16="http://schemas.microsoft.com/office/drawing/2014/main" id="{6915D073-279C-4EB6-849F-748C746D80B2}"/>
              </a:ext>
            </a:extLst>
          </p:cNvPr>
          <p:cNvSpPr/>
          <p:nvPr/>
        </p:nvSpPr>
        <p:spPr>
          <a:xfrm rot="16200000">
            <a:off x="2066270" y="-430059"/>
            <a:ext cx="455112" cy="5615833"/>
          </a:xfrm>
          <a:prstGeom prst="rightBracket">
            <a:avLst>
              <a:gd name="adj" fmla="val 110093"/>
            </a:avLst>
          </a:prstGeom>
          <a:ln w="2540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errar corchete 20">
            <a:extLst>
              <a:ext uri="{FF2B5EF4-FFF2-40B4-BE49-F238E27FC236}">
                <a16:creationId xmlns:a16="http://schemas.microsoft.com/office/drawing/2014/main" id="{53E43F6B-AD02-4037-90DC-2F635050CB9C}"/>
              </a:ext>
            </a:extLst>
          </p:cNvPr>
          <p:cNvSpPr/>
          <p:nvPr/>
        </p:nvSpPr>
        <p:spPr>
          <a:xfrm rot="16200000">
            <a:off x="2366905" y="-2109061"/>
            <a:ext cx="1395591" cy="8033356"/>
          </a:xfrm>
          <a:prstGeom prst="rightBracket">
            <a:avLst>
              <a:gd name="adj" fmla="val 110093"/>
            </a:avLst>
          </a:prstGeom>
          <a:ln w="2540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errar corchete 21">
            <a:extLst>
              <a:ext uri="{FF2B5EF4-FFF2-40B4-BE49-F238E27FC236}">
                <a16:creationId xmlns:a16="http://schemas.microsoft.com/office/drawing/2014/main" id="{EDE329ED-41F3-4BF9-95FF-53C8EDA83A81}"/>
              </a:ext>
            </a:extLst>
          </p:cNvPr>
          <p:cNvSpPr/>
          <p:nvPr/>
        </p:nvSpPr>
        <p:spPr>
          <a:xfrm rot="16200000">
            <a:off x="9693054" y="-1830886"/>
            <a:ext cx="839243" cy="8033356"/>
          </a:xfrm>
          <a:prstGeom prst="rightBracket">
            <a:avLst>
              <a:gd name="adj" fmla="val 110093"/>
            </a:avLst>
          </a:prstGeom>
          <a:ln w="2540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76378C-327B-4915-8DB8-442349242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377" y="1409523"/>
            <a:ext cx="5395428" cy="7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5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63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n relacionada">
            <a:extLst>
              <a:ext uri="{FF2B5EF4-FFF2-40B4-BE49-F238E27FC236}">
                <a16:creationId xmlns:a16="http://schemas.microsoft.com/office/drawing/2014/main" id="{C06FA512-933A-4BB9-9F01-D4DB75096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31" y="3427412"/>
            <a:ext cx="2718664" cy="284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4BC33D95-CF83-40AA-B66D-78AB97B97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855" y="1726672"/>
            <a:ext cx="2407620" cy="317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F0C26AB-EEA5-4F78-A473-4D47181CCDB9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60144FE-37AE-45AF-9691-0C9EBA66189D}"/>
              </a:ext>
            </a:extLst>
          </p:cNvPr>
          <p:cNvSpPr/>
          <p:nvPr/>
        </p:nvSpPr>
        <p:spPr>
          <a:xfrm>
            <a:off x="10397236" y="222497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6117C62-55B8-4CB9-9640-08296C6B2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841" y="471187"/>
            <a:ext cx="1039920" cy="1039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CA265CC-4E50-4638-8912-5BB866007883}"/>
              </a:ext>
            </a:extLst>
          </p:cNvPr>
          <p:cNvSpPr/>
          <p:nvPr/>
        </p:nvSpPr>
        <p:spPr>
          <a:xfrm>
            <a:off x="9757784" y="4645451"/>
            <a:ext cx="723331" cy="6027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írculo: vacío 17">
            <a:extLst>
              <a:ext uri="{FF2B5EF4-FFF2-40B4-BE49-F238E27FC236}">
                <a16:creationId xmlns:a16="http://schemas.microsoft.com/office/drawing/2014/main" id="{09296FF2-530A-4DB3-850C-0F635FE99153}"/>
              </a:ext>
            </a:extLst>
          </p:cNvPr>
          <p:cNvSpPr/>
          <p:nvPr/>
        </p:nvSpPr>
        <p:spPr>
          <a:xfrm>
            <a:off x="3034903" y="222497"/>
            <a:ext cx="6107767" cy="6107767"/>
          </a:xfrm>
          <a:prstGeom prst="donut">
            <a:avLst>
              <a:gd name="adj" fmla="val 2620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E27F7D6-3E8E-4F28-A984-AEBFF4B1D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898" y="3829994"/>
            <a:ext cx="3810000" cy="2143125"/>
          </a:xfrm>
          <a:prstGeom prst="rect">
            <a:avLst/>
          </a:prstGeom>
        </p:spPr>
      </p:pic>
      <p:sp>
        <p:nvSpPr>
          <p:cNvPr id="23" name="Círculo: vacío 22">
            <a:extLst>
              <a:ext uri="{FF2B5EF4-FFF2-40B4-BE49-F238E27FC236}">
                <a16:creationId xmlns:a16="http://schemas.microsoft.com/office/drawing/2014/main" id="{FC6E5ED3-E298-41E5-A7B6-60C3B8EADA81}"/>
              </a:ext>
            </a:extLst>
          </p:cNvPr>
          <p:cNvSpPr/>
          <p:nvPr/>
        </p:nvSpPr>
        <p:spPr>
          <a:xfrm>
            <a:off x="-893517" y="1753427"/>
            <a:ext cx="6107767" cy="6107767"/>
          </a:xfrm>
          <a:prstGeom prst="donut">
            <a:avLst>
              <a:gd name="adj" fmla="val 2620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Círculo: vacío 24">
            <a:extLst>
              <a:ext uri="{FF2B5EF4-FFF2-40B4-BE49-F238E27FC236}">
                <a16:creationId xmlns:a16="http://schemas.microsoft.com/office/drawing/2014/main" id="{FDE0C70E-3F10-45F7-9C10-B14174F3E273}"/>
              </a:ext>
            </a:extLst>
          </p:cNvPr>
          <p:cNvSpPr/>
          <p:nvPr/>
        </p:nvSpPr>
        <p:spPr>
          <a:xfrm>
            <a:off x="6962731" y="1828344"/>
            <a:ext cx="6107767" cy="6107767"/>
          </a:xfrm>
          <a:prstGeom prst="donut">
            <a:avLst>
              <a:gd name="adj" fmla="val 2620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C86C815-A336-4E6A-BB9A-E42CD38072A7}"/>
              </a:ext>
            </a:extLst>
          </p:cNvPr>
          <p:cNvSpPr/>
          <p:nvPr/>
        </p:nvSpPr>
        <p:spPr>
          <a:xfrm>
            <a:off x="696783" y="3320640"/>
            <a:ext cx="2948291" cy="2948291"/>
          </a:xfrm>
          <a:prstGeom prst="ellipse">
            <a:avLst/>
          </a:prstGeom>
          <a:noFill/>
          <a:ln w="76200"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DC1FDFC-FB65-4F27-A941-D60C85F264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747FD1E5-B19D-4FF2-A645-9B8923CA9588}"/>
              </a:ext>
            </a:extLst>
          </p:cNvPr>
          <p:cNvSpPr/>
          <p:nvPr/>
        </p:nvSpPr>
        <p:spPr>
          <a:xfrm>
            <a:off x="4621855" y="1815621"/>
            <a:ext cx="2948291" cy="2948291"/>
          </a:xfrm>
          <a:prstGeom prst="ellipse">
            <a:avLst/>
          </a:prstGeom>
          <a:noFill/>
          <a:ln w="76200"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40DF5B1-489C-4DCD-8C8B-BCDEE4DEC8F2}"/>
              </a:ext>
            </a:extLst>
          </p:cNvPr>
          <p:cNvSpPr txBox="1"/>
          <p:nvPr/>
        </p:nvSpPr>
        <p:spPr>
          <a:xfrm>
            <a:off x="1009934" y="816338"/>
            <a:ext cx="49294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600" dirty="0">
                <a:latin typeface="Quicksand Bold" pitchFamily="50" charset="0"/>
              </a:rPr>
              <a:t>Introducció</a:t>
            </a:r>
            <a:endParaRPr lang="ca-ES" sz="2400" dirty="0">
              <a:latin typeface="Quicksand Bold" pitchFamily="50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00D0241-6D9A-47AC-A583-0BA74714FFC7}"/>
              </a:ext>
            </a:extLst>
          </p:cNvPr>
          <p:cNvSpPr/>
          <p:nvPr/>
        </p:nvSpPr>
        <p:spPr>
          <a:xfrm>
            <a:off x="9168146" y="5949995"/>
            <a:ext cx="1736081" cy="1950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2A0A6B1-FA04-4A83-8CBB-B22DE1E78DE2}"/>
              </a:ext>
            </a:extLst>
          </p:cNvPr>
          <p:cNvSpPr/>
          <p:nvPr/>
        </p:nvSpPr>
        <p:spPr>
          <a:xfrm>
            <a:off x="8546926" y="3427412"/>
            <a:ext cx="2948291" cy="2948291"/>
          </a:xfrm>
          <a:prstGeom prst="ellipse">
            <a:avLst/>
          </a:prstGeom>
          <a:noFill/>
          <a:ln w="76200"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58883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10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50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19D5CEF1-AD0A-4F02-BB1C-494E1A47FCF3}"/>
              </a:ext>
            </a:extLst>
          </p:cNvPr>
          <p:cNvCxnSpPr/>
          <p:nvPr/>
        </p:nvCxnSpPr>
        <p:spPr>
          <a:xfrm flipH="1">
            <a:off x="8158620" y="5225440"/>
            <a:ext cx="4033380" cy="0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n 48">
            <a:extLst>
              <a:ext uri="{FF2B5EF4-FFF2-40B4-BE49-F238E27FC236}">
                <a16:creationId xmlns:a16="http://schemas.microsoft.com/office/drawing/2014/main" id="{914EED3C-5BB6-491E-A50C-F16EEE373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626" y="5058746"/>
            <a:ext cx="3804234" cy="32921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1291500-0FBB-4B15-B8EF-449D3AC5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18453" y="1121593"/>
            <a:ext cx="6694767" cy="4778047"/>
          </a:xfrm>
          <a:prstGeom prst="rect">
            <a:avLst/>
          </a:prstGeom>
        </p:spPr>
      </p:pic>
      <p:sp>
        <p:nvSpPr>
          <p:cNvPr id="4" name="Abrir corchete 3">
            <a:extLst>
              <a:ext uri="{FF2B5EF4-FFF2-40B4-BE49-F238E27FC236}">
                <a16:creationId xmlns:a16="http://schemas.microsoft.com/office/drawing/2014/main" id="{86B929CF-2F5A-47FD-96CD-548B01ACACD6}"/>
              </a:ext>
            </a:extLst>
          </p:cNvPr>
          <p:cNvSpPr/>
          <p:nvPr/>
        </p:nvSpPr>
        <p:spPr>
          <a:xfrm>
            <a:off x="3344449" y="-150312"/>
            <a:ext cx="475989" cy="4296427"/>
          </a:xfrm>
          <a:prstGeom prst="leftBracket">
            <a:avLst>
              <a:gd name="adj" fmla="val 79385"/>
            </a:avLst>
          </a:prstGeom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Abrir corchete 18">
            <a:extLst>
              <a:ext uri="{FF2B5EF4-FFF2-40B4-BE49-F238E27FC236}">
                <a16:creationId xmlns:a16="http://schemas.microsoft.com/office/drawing/2014/main" id="{0F643DBB-E8ED-4A88-B424-F78CBE6C09DE}"/>
              </a:ext>
            </a:extLst>
          </p:cNvPr>
          <p:cNvSpPr/>
          <p:nvPr/>
        </p:nvSpPr>
        <p:spPr>
          <a:xfrm>
            <a:off x="2968668" y="-275573"/>
            <a:ext cx="883717" cy="4593921"/>
          </a:xfrm>
          <a:prstGeom prst="leftBracket">
            <a:avLst>
              <a:gd name="adj" fmla="val 62195"/>
            </a:avLst>
          </a:prstGeom>
          <a:ln w="762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4D52404-7F20-47E0-98BE-A2C84F0C0153}"/>
              </a:ext>
            </a:extLst>
          </p:cNvPr>
          <p:cNvCxnSpPr/>
          <p:nvPr/>
        </p:nvCxnSpPr>
        <p:spPr>
          <a:xfrm flipH="1">
            <a:off x="-212942" y="5223353"/>
            <a:ext cx="4033380" cy="0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agen 47">
            <a:extLst>
              <a:ext uri="{FF2B5EF4-FFF2-40B4-BE49-F238E27FC236}">
                <a16:creationId xmlns:a16="http://schemas.microsoft.com/office/drawing/2014/main" id="{B846A758-8428-4E62-8C0B-FEF91459A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66593" y="5058746"/>
            <a:ext cx="3798137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619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0.33086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0.32487 -4.0740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72322AD-317B-48B6-B546-D90452D90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113" b="67509"/>
          <a:stretch/>
        </p:blipFill>
        <p:spPr>
          <a:xfrm flipH="1">
            <a:off x="7539838" y="1892569"/>
            <a:ext cx="2230282" cy="114886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C638551-4272-4C38-8F33-1EEBFB85A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63" y="1892569"/>
            <a:ext cx="5201257" cy="353386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17A4DF6-DECF-4284-9CD8-1B02A9B4D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838" y="1317866"/>
            <a:ext cx="2044024" cy="1336972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16A6135-133A-46CC-86D3-A60DC380560B}"/>
              </a:ext>
            </a:extLst>
          </p:cNvPr>
          <p:cNvCxnSpPr>
            <a:cxnSpLocks/>
          </p:cNvCxnSpPr>
          <p:nvPr/>
        </p:nvCxnSpPr>
        <p:spPr>
          <a:xfrm flipH="1">
            <a:off x="-635000" y="4209440"/>
            <a:ext cx="5359400" cy="0"/>
          </a:xfrm>
          <a:prstGeom prst="line">
            <a:avLst/>
          </a:prstGeom>
          <a:ln w="1270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EEF262E-522E-4F8D-816E-48DBF9E0C4D4}"/>
              </a:ext>
            </a:extLst>
          </p:cNvPr>
          <p:cNvCxnSpPr/>
          <p:nvPr/>
        </p:nvCxnSpPr>
        <p:spPr>
          <a:xfrm flipH="1">
            <a:off x="-774700" y="4635500"/>
            <a:ext cx="5499100" cy="0"/>
          </a:xfrm>
          <a:prstGeom prst="line">
            <a:avLst/>
          </a:prstGeom>
          <a:ln w="1270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280F0616-CDF8-4067-B841-D3B528CFF5D6}"/>
              </a:ext>
            </a:extLst>
          </p:cNvPr>
          <p:cNvCxnSpPr/>
          <p:nvPr/>
        </p:nvCxnSpPr>
        <p:spPr>
          <a:xfrm flipH="1">
            <a:off x="-774700" y="5054600"/>
            <a:ext cx="5499100" cy="0"/>
          </a:xfrm>
          <a:prstGeom prst="line">
            <a:avLst/>
          </a:prstGeom>
          <a:ln w="1270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52921383-786F-47B9-8418-EF55C470A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55674" y="4044833"/>
            <a:ext cx="3798137" cy="3292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C0230CE-E16D-4265-A347-169FA0B4AC68}"/>
              </a:ext>
            </a:extLst>
          </p:cNvPr>
          <p:cNvSpPr txBox="1"/>
          <p:nvPr/>
        </p:nvSpPr>
        <p:spPr>
          <a:xfrm>
            <a:off x="6416767" y="3879997"/>
            <a:ext cx="161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chemeClr val="accent4">
                    <a:lumMod val="75000"/>
                  </a:schemeClr>
                </a:solidFill>
                <a:latin typeface="OCR A Extended" panose="02010509020102010303" pitchFamily="50" charset="0"/>
              </a:rPr>
              <a:t>SERVO</a:t>
            </a:r>
          </a:p>
        </p:txBody>
      </p:sp>
    </p:spTree>
    <p:extLst>
      <p:ext uri="{BB962C8B-B14F-4D97-AF65-F5344CB8AC3E}">
        <p14:creationId xmlns:p14="http://schemas.microsoft.com/office/powerpoint/2010/main" val="6437698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0.39179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54">
            <a:extLst>
              <a:ext uri="{FF2B5EF4-FFF2-40B4-BE49-F238E27FC236}">
                <a16:creationId xmlns:a16="http://schemas.microsoft.com/office/drawing/2014/main" id="{0896956B-A64E-4A3C-9DCF-27966D5693EA}"/>
              </a:ext>
            </a:extLst>
          </p:cNvPr>
          <p:cNvSpPr/>
          <p:nvPr/>
        </p:nvSpPr>
        <p:spPr>
          <a:xfrm>
            <a:off x="0" y="0"/>
            <a:ext cx="2036303" cy="685800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5D576063-0816-48A7-8FFA-09B4335331A6}"/>
              </a:ext>
            </a:extLst>
          </p:cNvPr>
          <p:cNvSpPr/>
          <p:nvPr/>
        </p:nvSpPr>
        <p:spPr>
          <a:xfrm>
            <a:off x="2036303" y="0"/>
            <a:ext cx="2036303" cy="6858000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622736DC-DCB6-4163-9FF4-9B8BB3758866}"/>
              </a:ext>
            </a:extLst>
          </p:cNvPr>
          <p:cNvSpPr/>
          <p:nvPr/>
        </p:nvSpPr>
        <p:spPr>
          <a:xfrm>
            <a:off x="4072606" y="0"/>
            <a:ext cx="2036303" cy="6858000"/>
          </a:xfrm>
          <a:prstGeom prst="rect">
            <a:avLst/>
          </a:prstGeom>
          <a:solidFill>
            <a:srgbClr val="A74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52C626D-7CF0-491F-BC06-F09CF51DCBA1}"/>
              </a:ext>
            </a:extLst>
          </p:cNvPr>
          <p:cNvSpPr/>
          <p:nvPr/>
        </p:nvSpPr>
        <p:spPr>
          <a:xfrm>
            <a:off x="6096000" y="0"/>
            <a:ext cx="2036303" cy="6858000"/>
          </a:xfrm>
          <a:prstGeom prst="rect">
            <a:avLst/>
          </a:prstGeom>
          <a:solidFill>
            <a:srgbClr val="FF66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6600"/>
              </a:solidFill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848A7F15-19C6-4715-A47B-B13BA2F76C5B}"/>
              </a:ext>
            </a:extLst>
          </p:cNvPr>
          <p:cNvSpPr/>
          <p:nvPr/>
        </p:nvSpPr>
        <p:spPr>
          <a:xfrm>
            <a:off x="8119394" y="0"/>
            <a:ext cx="2036303" cy="6858000"/>
          </a:xfrm>
          <a:prstGeom prst="rect">
            <a:avLst/>
          </a:prstGeom>
          <a:solidFill>
            <a:srgbClr val="92D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2814B887-20FF-43F4-BECA-E4DC15E8DF0F}"/>
              </a:ext>
            </a:extLst>
          </p:cNvPr>
          <p:cNvSpPr/>
          <p:nvPr/>
        </p:nvSpPr>
        <p:spPr>
          <a:xfrm>
            <a:off x="10155697" y="0"/>
            <a:ext cx="2036303" cy="68580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D8DBF812-A838-4244-8281-686E353A8154}"/>
              </a:ext>
            </a:extLst>
          </p:cNvPr>
          <p:cNvSpPr txBox="1"/>
          <p:nvPr/>
        </p:nvSpPr>
        <p:spPr>
          <a:xfrm>
            <a:off x="-1" y="5085567"/>
            <a:ext cx="2036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860000"/>
                </a:solidFill>
                <a:latin typeface="Quicksand Bold" pitchFamily="50" charset="0"/>
              </a:rPr>
              <a:t>01</a:t>
            </a:r>
            <a:endParaRPr lang="es-ES" sz="8800" dirty="0">
              <a:solidFill>
                <a:srgbClr val="860000"/>
              </a:solidFill>
              <a:latin typeface="Quicksand Bold" pitchFamily="50" charset="0"/>
            </a:endParaRP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7B77DA82-0BC8-45A6-8989-1C4AA730D874}"/>
              </a:ext>
            </a:extLst>
          </p:cNvPr>
          <p:cNvSpPr txBox="1"/>
          <p:nvPr/>
        </p:nvSpPr>
        <p:spPr>
          <a:xfrm>
            <a:off x="2036302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B88C00"/>
                </a:solidFill>
                <a:latin typeface="Quicksand Bold" pitchFamily="50" charset="0"/>
              </a:rPr>
              <a:t>02</a:t>
            </a:r>
            <a:endParaRPr lang="es-ES" sz="8800" dirty="0">
              <a:solidFill>
                <a:srgbClr val="B88C00"/>
              </a:solidFill>
              <a:latin typeface="Quicksand Bold" pitchFamily="50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AABF73A9-9295-47FC-8498-6D0E554B37EE}"/>
              </a:ext>
            </a:extLst>
          </p:cNvPr>
          <p:cNvSpPr txBox="1"/>
          <p:nvPr/>
        </p:nvSpPr>
        <p:spPr>
          <a:xfrm>
            <a:off x="4072605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6000C0"/>
                </a:solidFill>
                <a:latin typeface="Quicksand Bold" pitchFamily="50" charset="0"/>
              </a:rPr>
              <a:t>03</a:t>
            </a:r>
            <a:endParaRPr lang="es-ES" sz="8800" dirty="0">
              <a:solidFill>
                <a:srgbClr val="6000C0"/>
              </a:solidFill>
              <a:latin typeface="Quicksand Bold" pitchFamily="50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45BC7C34-1AAC-42CA-AFA3-2CF5AA8A53A5}"/>
              </a:ext>
            </a:extLst>
          </p:cNvPr>
          <p:cNvSpPr txBox="1"/>
          <p:nvPr/>
        </p:nvSpPr>
        <p:spPr>
          <a:xfrm>
            <a:off x="6083090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CC5300"/>
                </a:solidFill>
                <a:latin typeface="Quicksand Bold" pitchFamily="50" charset="0"/>
              </a:rPr>
              <a:t>04</a:t>
            </a:r>
            <a:endParaRPr lang="es-ES" sz="8800" dirty="0">
              <a:solidFill>
                <a:srgbClr val="CC5300"/>
              </a:solidFill>
              <a:latin typeface="Quicksand Bold" pitchFamily="50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E3E82F2B-366A-46FA-B421-428476E5913D}"/>
              </a:ext>
            </a:extLst>
          </p:cNvPr>
          <p:cNvSpPr txBox="1"/>
          <p:nvPr/>
        </p:nvSpPr>
        <p:spPr>
          <a:xfrm>
            <a:off x="8106484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69A12B"/>
                </a:solidFill>
                <a:latin typeface="Quicksand Bold" pitchFamily="50" charset="0"/>
              </a:rPr>
              <a:t>05</a:t>
            </a:r>
            <a:endParaRPr lang="es-ES" sz="8800" dirty="0">
              <a:solidFill>
                <a:srgbClr val="69A12B"/>
              </a:solidFill>
              <a:latin typeface="Quicksand Bold" pitchFamily="50" charset="0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3E9A7B96-3737-40F0-84FA-B6D9C987E3EB}"/>
              </a:ext>
            </a:extLst>
          </p:cNvPr>
          <p:cNvSpPr txBox="1"/>
          <p:nvPr/>
        </p:nvSpPr>
        <p:spPr>
          <a:xfrm>
            <a:off x="10104059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0078A2"/>
                </a:solidFill>
                <a:latin typeface="Quicksand Bold" pitchFamily="50" charset="0"/>
              </a:rPr>
              <a:t>06</a:t>
            </a:r>
            <a:endParaRPr lang="es-ES" sz="8800" dirty="0">
              <a:solidFill>
                <a:srgbClr val="0078A2"/>
              </a:solidFill>
              <a:latin typeface="Quicksand Bold" pitchFamily="50" charset="0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E3810CAD-05EB-4017-8048-6D293F2DA967}"/>
              </a:ext>
            </a:extLst>
          </p:cNvPr>
          <p:cNvSpPr/>
          <p:nvPr/>
        </p:nvSpPr>
        <p:spPr>
          <a:xfrm>
            <a:off x="233320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32B1A22D-A232-4424-B334-46ABC057A622}"/>
              </a:ext>
            </a:extLst>
          </p:cNvPr>
          <p:cNvSpPr/>
          <p:nvPr/>
        </p:nvSpPr>
        <p:spPr>
          <a:xfrm>
            <a:off x="2250260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600" dirty="0">
              <a:solidFill>
                <a:srgbClr val="B88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Quicksand Bold" pitchFamily="50" charset="0"/>
            </a:endParaRP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BBEF0A2C-7DDD-4858-952E-591773728DF4}"/>
              </a:ext>
            </a:extLst>
          </p:cNvPr>
          <p:cNvSpPr/>
          <p:nvPr/>
        </p:nvSpPr>
        <p:spPr>
          <a:xfrm>
            <a:off x="4305927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00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2504EF71-3C4A-48CE-8D3C-CB8D9693B9A2}"/>
              </a:ext>
            </a:extLst>
          </p:cNvPr>
          <p:cNvSpPr/>
          <p:nvPr/>
        </p:nvSpPr>
        <p:spPr>
          <a:xfrm>
            <a:off x="6322866" y="987603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CC5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C11276F8-386A-4A6A-B4AF-09BA0CD5F1C6}"/>
              </a:ext>
            </a:extLst>
          </p:cNvPr>
          <p:cNvSpPr/>
          <p:nvPr/>
        </p:nvSpPr>
        <p:spPr>
          <a:xfrm>
            <a:off x="8352715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9A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54951170-6586-4DCD-A2EA-004A645CB575}"/>
              </a:ext>
            </a:extLst>
          </p:cNvPr>
          <p:cNvSpPr/>
          <p:nvPr/>
        </p:nvSpPr>
        <p:spPr>
          <a:xfrm>
            <a:off x="10389020" y="966861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7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045A3193-264A-4F2D-B156-6D5169E83CA5}"/>
              </a:ext>
            </a:extLst>
          </p:cNvPr>
          <p:cNvCxnSpPr>
            <a:cxnSpLocks/>
          </p:cNvCxnSpPr>
          <p:nvPr/>
        </p:nvCxnSpPr>
        <p:spPr>
          <a:xfrm>
            <a:off x="1018152" y="4215756"/>
            <a:ext cx="1015569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ipse 76">
            <a:extLst>
              <a:ext uri="{FF2B5EF4-FFF2-40B4-BE49-F238E27FC236}">
                <a16:creationId xmlns:a16="http://schemas.microsoft.com/office/drawing/2014/main" id="{ED855C88-BB53-45EF-A4DC-9369E6E31887}"/>
              </a:ext>
            </a:extLst>
          </p:cNvPr>
          <p:cNvSpPr/>
          <p:nvPr/>
        </p:nvSpPr>
        <p:spPr>
          <a:xfrm>
            <a:off x="826968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F83A2FA0-4143-4F8E-8E5E-F798343C826A}"/>
              </a:ext>
            </a:extLst>
          </p:cNvPr>
          <p:cNvSpPr/>
          <p:nvPr/>
        </p:nvSpPr>
        <p:spPr>
          <a:xfrm>
            <a:off x="950831" y="4091893"/>
            <a:ext cx="247724" cy="247724"/>
          </a:xfrm>
          <a:prstGeom prst="ellipse">
            <a:avLst/>
          </a:prstGeom>
          <a:solidFill>
            <a:srgbClr val="86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38ECB614-7226-4588-B18B-9A7C4816F64F}"/>
              </a:ext>
            </a:extLst>
          </p:cNvPr>
          <p:cNvSpPr/>
          <p:nvPr/>
        </p:nvSpPr>
        <p:spPr>
          <a:xfrm>
            <a:off x="2865016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F9070A53-A7C5-42B9-8F9D-22868834AB77}"/>
              </a:ext>
            </a:extLst>
          </p:cNvPr>
          <p:cNvSpPr/>
          <p:nvPr/>
        </p:nvSpPr>
        <p:spPr>
          <a:xfrm>
            <a:off x="2988879" y="4091893"/>
            <a:ext cx="247724" cy="247724"/>
          </a:xfrm>
          <a:prstGeom prst="ellipse">
            <a:avLst/>
          </a:prstGeom>
          <a:solidFill>
            <a:srgbClr val="B88C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A2BBF6C9-4778-4513-9B6C-1A9B4B91A3DF}"/>
              </a:ext>
            </a:extLst>
          </p:cNvPr>
          <p:cNvSpPr/>
          <p:nvPr/>
        </p:nvSpPr>
        <p:spPr>
          <a:xfrm>
            <a:off x="4901319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7AB587B4-4D94-4DCC-AD47-A82CD1E882A4}"/>
              </a:ext>
            </a:extLst>
          </p:cNvPr>
          <p:cNvSpPr/>
          <p:nvPr/>
        </p:nvSpPr>
        <p:spPr>
          <a:xfrm>
            <a:off x="5025182" y="4091893"/>
            <a:ext cx="247724" cy="247724"/>
          </a:xfrm>
          <a:prstGeom prst="ellipse">
            <a:avLst/>
          </a:prstGeom>
          <a:solidFill>
            <a:srgbClr val="600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C7F22159-1A76-4DDC-A45B-09EA7FDD885F}"/>
              </a:ext>
            </a:extLst>
          </p:cNvPr>
          <p:cNvSpPr/>
          <p:nvPr/>
        </p:nvSpPr>
        <p:spPr>
          <a:xfrm>
            <a:off x="6937622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750804FC-66F6-4C8E-9281-C08E388DAA99}"/>
              </a:ext>
            </a:extLst>
          </p:cNvPr>
          <p:cNvSpPr/>
          <p:nvPr/>
        </p:nvSpPr>
        <p:spPr>
          <a:xfrm>
            <a:off x="7061485" y="4091893"/>
            <a:ext cx="247724" cy="247724"/>
          </a:xfrm>
          <a:prstGeom prst="ellipse">
            <a:avLst/>
          </a:prstGeom>
          <a:solidFill>
            <a:srgbClr val="CC53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CCF2E1F1-FB96-46CF-818F-2B529105B4A8}"/>
              </a:ext>
            </a:extLst>
          </p:cNvPr>
          <p:cNvSpPr/>
          <p:nvPr/>
        </p:nvSpPr>
        <p:spPr>
          <a:xfrm>
            <a:off x="8963028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3E2E2A00-6B88-4CA3-87BA-AFD2C61D7942}"/>
              </a:ext>
            </a:extLst>
          </p:cNvPr>
          <p:cNvSpPr/>
          <p:nvPr/>
        </p:nvSpPr>
        <p:spPr>
          <a:xfrm>
            <a:off x="9086891" y="4091893"/>
            <a:ext cx="247724" cy="247724"/>
          </a:xfrm>
          <a:prstGeom prst="ellipse">
            <a:avLst/>
          </a:prstGeom>
          <a:solidFill>
            <a:srgbClr val="69A12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27DBC11B-31E0-4DB6-8205-47194C4EA294}"/>
              </a:ext>
            </a:extLst>
          </p:cNvPr>
          <p:cNvSpPr/>
          <p:nvPr/>
        </p:nvSpPr>
        <p:spPr>
          <a:xfrm>
            <a:off x="10977761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C02EC098-81B5-4C83-8793-BCE19E843964}"/>
              </a:ext>
            </a:extLst>
          </p:cNvPr>
          <p:cNvSpPr/>
          <p:nvPr/>
        </p:nvSpPr>
        <p:spPr>
          <a:xfrm>
            <a:off x="11101624" y="4091893"/>
            <a:ext cx="247724" cy="247724"/>
          </a:xfrm>
          <a:prstGeom prst="ellipse">
            <a:avLst/>
          </a:prstGeom>
          <a:solidFill>
            <a:srgbClr val="0078A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4" name="Imagen 93">
            <a:extLst>
              <a:ext uri="{FF2B5EF4-FFF2-40B4-BE49-F238E27FC236}">
                <a16:creationId xmlns:a16="http://schemas.microsoft.com/office/drawing/2014/main" id="{9892DCD4-5E4E-4987-8ABC-07D284FF3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5" y="1221814"/>
            <a:ext cx="1039920" cy="1039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4C15EFE8-D32F-4DFF-B691-EB2B99A17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67" y="1221814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F418D4EF-5B14-41D3-9C69-23EB81577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52" y="1236707"/>
            <a:ext cx="1025027" cy="1025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9" name="CuadroTexto 98">
            <a:extLst>
              <a:ext uri="{FF2B5EF4-FFF2-40B4-BE49-F238E27FC236}">
                <a16:creationId xmlns:a16="http://schemas.microsoft.com/office/drawing/2014/main" id="{888FBEE0-ABB8-4FBC-9F4D-E22236ECAD69}"/>
              </a:ext>
            </a:extLst>
          </p:cNvPr>
          <p:cNvSpPr txBox="1"/>
          <p:nvPr/>
        </p:nvSpPr>
        <p:spPr>
          <a:xfrm>
            <a:off x="2454523" y="897786"/>
            <a:ext cx="1192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9600">
                <a:solidFill>
                  <a:srgbClr val="B88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icksand Bold" pitchFamily="50" charset="0"/>
              </a:rPr>
              <a:t>?</a:t>
            </a:r>
            <a:endParaRPr lang="es-ES" sz="9600" dirty="0">
              <a:solidFill>
                <a:srgbClr val="B88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Quicksand Bold" pitchFamily="50" charset="0"/>
            </a:endParaRPr>
          </a:p>
        </p:txBody>
      </p:sp>
      <p:pic>
        <p:nvPicPr>
          <p:cNvPr id="101" name="Imagen 100">
            <a:extLst>
              <a:ext uri="{FF2B5EF4-FFF2-40B4-BE49-F238E27FC236}">
                <a16:creationId xmlns:a16="http://schemas.microsoft.com/office/drawing/2014/main" id="{87681172-62F6-4CC9-AFEE-B159E97CE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384" y="1238694"/>
            <a:ext cx="1039584" cy="1039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" name="Imagen 102">
            <a:extLst>
              <a:ext uri="{FF2B5EF4-FFF2-40B4-BE49-F238E27FC236}">
                <a16:creationId xmlns:a16="http://schemas.microsoft.com/office/drawing/2014/main" id="{481E925E-DE02-4AE8-98FD-D0D00FF28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19" y="1221814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7768E1A5-D590-497A-9CFE-B7E6A572B62A}"/>
              </a:ext>
            </a:extLst>
          </p:cNvPr>
          <p:cNvSpPr/>
          <p:nvPr/>
        </p:nvSpPr>
        <p:spPr>
          <a:xfrm>
            <a:off x="13640" y="0"/>
            <a:ext cx="8092843" cy="6858000"/>
          </a:xfrm>
          <a:prstGeom prst="rect">
            <a:avLst/>
          </a:prstGeom>
          <a:solidFill>
            <a:schemeClr val="bg2">
              <a:lumMod val="75000"/>
              <a:alpha val="8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4822999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A496C8A-D2DF-4983-8530-16AE84D08E4A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A74FFF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B43433E-6AF5-45B0-B4D8-57BEE77716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D7527E8-1BC8-45F3-9FEF-B2FA6C2418F0}"/>
              </a:ext>
            </a:extLst>
          </p:cNvPr>
          <p:cNvSpPr txBox="1"/>
          <p:nvPr/>
        </p:nvSpPr>
        <p:spPr>
          <a:xfrm>
            <a:off x="1009934" y="816338"/>
            <a:ext cx="29435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600" dirty="0">
                <a:latin typeface="Quicksand Bold" pitchFamily="50" charset="0"/>
              </a:rPr>
              <a:t>El codi</a:t>
            </a:r>
            <a:endParaRPr lang="ca-ES" sz="2400" dirty="0">
              <a:latin typeface="Quicksand Bold" pitchFamily="50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4674BAE-4841-45E2-AF93-1C4FBEC1EB26}"/>
              </a:ext>
            </a:extLst>
          </p:cNvPr>
          <p:cNvSpPr/>
          <p:nvPr/>
        </p:nvSpPr>
        <p:spPr>
          <a:xfrm>
            <a:off x="10397236" y="236145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9A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C04D1FE-AE19-4325-A3BA-FEAA7383C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905" y="501715"/>
            <a:ext cx="1039584" cy="1039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C19C380-2333-41E3-8F80-AB998D5A6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247" y="3133035"/>
            <a:ext cx="1201239" cy="1445447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A8030203-8472-4E20-862C-00AC616011EE}"/>
              </a:ext>
            </a:extLst>
          </p:cNvPr>
          <p:cNvSpPr/>
          <p:nvPr/>
        </p:nvSpPr>
        <p:spPr>
          <a:xfrm>
            <a:off x="3648936" y="1002057"/>
            <a:ext cx="5596664" cy="5596664"/>
          </a:xfrm>
          <a:prstGeom prst="ellipse">
            <a:avLst/>
          </a:prstGeom>
          <a:solidFill>
            <a:schemeClr val="bg1"/>
          </a:solidFill>
          <a:ln w="76200">
            <a:solidFill>
              <a:srgbClr val="69A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EFA61D3A-DB58-4A24-AF55-A2B1C5966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871444" y="1757979"/>
            <a:ext cx="3151649" cy="415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14735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A496C8A-D2DF-4983-8530-16AE84D08E4A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A74FFF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B43433E-6AF5-45B0-B4D8-57BEE77716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D7527E8-1BC8-45F3-9FEF-B2FA6C2418F0}"/>
              </a:ext>
            </a:extLst>
          </p:cNvPr>
          <p:cNvSpPr txBox="1"/>
          <p:nvPr/>
        </p:nvSpPr>
        <p:spPr>
          <a:xfrm>
            <a:off x="1009934" y="816338"/>
            <a:ext cx="29435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600" dirty="0">
                <a:latin typeface="Quicksand Bold" pitchFamily="50" charset="0"/>
              </a:rPr>
              <a:t>El codi</a:t>
            </a:r>
            <a:endParaRPr lang="ca-ES" sz="2400" dirty="0">
              <a:latin typeface="Quicksand Bold" pitchFamily="50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4674BAE-4841-45E2-AF93-1C4FBEC1EB26}"/>
              </a:ext>
            </a:extLst>
          </p:cNvPr>
          <p:cNvSpPr/>
          <p:nvPr/>
        </p:nvSpPr>
        <p:spPr>
          <a:xfrm>
            <a:off x="10397236" y="236145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9A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C04D1FE-AE19-4325-A3BA-FEAA7383C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905" y="501715"/>
            <a:ext cx="1039584" cy="1039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FA61D3A-DB58-4A24-AF55-A2B1C5966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94843" y="4455751"/>
            <a:ext cx="1619895" cy="21361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6B5DC1-BB70-4E08-BD86-FDC1AC23F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748" y="163001"/>
            <a:ext cx="2200503" cy="85797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37C65C2-7B1A-4C10-8A7A-63E3E7AA3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572" y="1090362"/>
            <a:ext cx="528856" cy="53641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EF57575-4A98-4A9A-A580-8470D33C6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240" y="1805805"/>
            <a:ext cx="783517" cy="80078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BB6D3AE-1FD7-4896-9241-611216E17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533" y="2700204"/>
            <a:ext cx="660930" cy="80078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554ABFFF-633E-4D2A-ABCF-F067AFD2F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5748" y="3594603"/>
            <a:ext cx="2272375" cy="1904314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8DD1859-560C-41AB-BEBD-0F3D49597C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9593" y="1626773"/>
            <a:ext cx="2040403" cy="163108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C19C380-2333-41E3-8F80-AB998D5A6F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2403" y="93614"/>
            <a:ext cx="5506297" cy="6625709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740833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E37C65C2-7B1A-4C10-8A7A-63E3E7AA3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572" y="1090362"/>
            <a:ext cx="528856" cy="53641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EF57575-4A98-4A9A-A580-8470D33C6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240" y="1805805"/>
            <a:ext cx="783517" cy="80078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BB6D3AE-1FD7-4896-9241-611216E17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533" y="2700204"/>
            <a:ext cx="660930" cy="80078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554ABFFF-633E-4D2A-ABCF-F067AFD2F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748" y="3594603"/>
            <a:ext cx="2272375" cy="1904314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8DD1859-560C-41AB-BEBD-0F3D49597C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593" y="1626773"/>
            <a:ext cx="2040403" cy="163108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A496C8A-D2DF-4983-8530-16AE84D08E4A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A74FFF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B43433E-6AF5-45B0-B4D8-57BEE77716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D7527E8-1BC8-45F3-9FEF-B2FA6C2418F0}"/>
              </a:ext>
            </a:extLst>
          </p:cNvPr>
          <p:cNvSpPr txBox="1"/>
          <p:nvPr/>
        </p:nvSpPr>
        <p:spPr>
          <a:xfrm>
            <a:off x="1009934" y="816338"/>
            <a:ext cx="29435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600" dirty="0">
                <a:latin typeface="Quicksand Bold" pitchFamily="50" charset="0"/>
              </a:rPr>
              <a:t>El codi</a:t>
            </a:r>
            <a:endParaRPr lang="ca-ES" sz="2400" dirty="0">
              <a:latin typeface="Quicksand Bold" pitchFamily="50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4674BAE-4841-45E2-AF93-1C4FBEC1EB26}"/>
              </a:ext>
            </a:extLst>
          </p:cNvPr>
          <p:cNvSpPr/>
          <p:nvPr/>
        </p:nvSpPr>
        <p:spPr>
          <a:xfrm>
            <a:off x="10397236" y="236145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9A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C04D1FE-AE19-4325-A3BA-FEAA7383C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905" y="501715"/>
            <a:ext cx="1039584" cy="1039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C19C380-2333-41E3-8F80-AB998D5A6F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2403" y="93614"/>
            <a:ext cx="5506297" cy="6625709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FA61D3A-DB58-4A24-AF55-A2B1C5966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94843" y="4455751"/>
            <a:ext cx="1619895" cy="21361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6B5DC1-BB70-4E08-BD86-FDC1AC23F5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605" y="2047149"/>
            <a:ext cx="10908791" cy="42533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850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06B5DC1-BB70-4E08-BD86-FDC1AC23F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748" y="163001"/>
            <a:ext cx="2200503" cy="85797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EF57575-4A98-4A9A-A580-8470D33C6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240" y="1805805"/>
            <a:ext cx="783517" cy="80078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BB6D3AE-1FD7-4896-9241-611216E17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533" y="2700204"/>
            <a:ext cx="660930" cy="80078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554ABFFF-633E-4D2A-ABCF-F067AFD2F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748" y="3594603"/>
            <a:ext cx="2272375" cy="1904314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8DD1859-560C-41AB-BEBD-0F3D49597C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593" y="1626773"/>
            <a:ext cx="2040403" cy="163108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C19C380-2333-41E3-8F80-AB998D5A6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2403" y="93614"/>
            <a:ext cx="5506297" cy="6625709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A496C8A-D2DF-4983-8530-16AE84D08E4A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A74FFF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B43433E-6AF5-45B0-B4D8-57BEE77716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D7527E8-1BC8-45F3-9FEF-B2FA6C2418F0}"/>
              </a:ext>
            </a:extLst>
          </p:cNvPr>
          <p:cNvSpPr txBox="1"/>
          <p:nvPr/>
        </p:nvSpPr>
        <p:spPr>
          <a:xfrm>
            <a:off x="1009934" y="816338"/>
            <a:ext cx="29435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600" dirty="0">
                <a:latin typeface="Quicksand Bold" pitchFamily="50" charset="0"/>
              </a:rPr>
              <a:t>El codi</a:t>
            </a:r>
            <a:endParaRPr lang="ca-ES" sz="2400" dirty="0">
              <a:latin typeface="Quicksand Bold" pitchFamily="50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4674BAE-4841-45E2-AF93-1C4FBEC1EB26}"/>
              </a:ext>
            </a:extLst>
          </p:cNvPr>
          <p:cNvSpPr/>
          <p:nvPr/>
        </p:nvSpPr>
        <p:spPr>
          <a:xfrm>
            <a:off x="10397236" y="236145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9A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C04D1FE-AE19-4325-A3BA-FEAA7383CD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905" y="501715"/>
            <a:ext cx="1039584" cy="1039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FA61D3A-DB58-4A24-AF55-A2B1C5966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94843" y="4455751"/>
            <a:ext cx="1619895" cy="213612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37C65C2-7B1A-4C10-8A7A-63E3E7AA3F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5587" y="1166724"/>
            <a:ext cx="4460827" cy="4524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226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06B5DC1-BB70-4E08-BD86-FDC1AC23F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748" y="163001"/>
            <a:ext cx="2200503" cy="85797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37C65C2-7B1A-4C10-8A7A-63E3E7AA3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572" y="1090362"/>
            <a:ext cx="528856" cy="53641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BB6D3AE-1FD7-4896-9241-611216E17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533" y="2700204"/>
            <a:ext cx="660930" cy="80078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554ABFFF-633E-4D2A-ABCF-F067AFD2F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748" y="3594603"/>
            <a:ext cx="2272375" cy="1904314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8DD1859-560C-41AB-BEBD-0F3D49597C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593" y="1626773"/>
            <a:ext cx="2040403" cy="163108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C19C380-2333-41E3-8F80-AB998D5A6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2403" y="93614"/>
            <a:ext cx="5506297" cy="6625709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A496C8A-D2DF-4983-8530-16AE84D08E4A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A74FFF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B43433E-6AF5-45B0-B4D8-57BEE77716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D7527E8-1BC8-45F3-9FEF-B2FA6C2418F0}"/>
              </a:ext>
            </a:extLst>
          </p:cNvPr>
          <p:cNvSpPr txBox="1"/>
          <p:nvPr/>
        </p:nvSpPr>
        <p:spPr>
          <a:xfrm>
            <a:off x="1009934" y="816338"/>
            <a:ext cx="29435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600" dirty="0">
                <a:latin typeface="Quicksand Bold" pitchFamily="50" charset="0"/>
              </a:rPr>
              <a:t>El codi</a:t>
            </a:r>
            <a:endParaRPr lang="ca-ES" sz="2400" dirty="0">
              <a:latin typeface="Quicksand Bold" pitchFamily="50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4674BAE-4841-45E2-AF93-1C4FBEC1EB26}"/>
              </a:ext>
            </a:extLst>
          </p:cNvPr>
          <p:cNvSpPr/>
          <p:nvPr/>
        </p:nvSpPr>
        <p:spPr>
          <a:xfrm>
            <a:off x="10397236" y="236145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9A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C04D1FE-AE19-4325-A3BA-FEAA7383CD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905" y="501715"/>
            <a:ext cx="1039584" cy="1039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FA61D3A-DB58-4A24-AF55-A2B1C5966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94843" y="4455751"/>
            <a:ext cx="1619895" cy="213612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EF57575-4A98-4A9A-A580-8470D33C65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6444" y="1211629"/>
            <a:ext cx="4339112" cy="4434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260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06B5DC1-BB70-4E08-BD86-FDC1AC23F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748" y="163001"/>
            <a:ext cx="2200503" cy="85797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37C65C2-7B1A-4C10-8A7A-63E3E7AA3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572" y="1090362"/>
            <a:ext cx="528856" cy="53641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EF57575-4A98-4A9A-A580-8470D33C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240" y="1805805"/>
            <a:ext cx="783517" cy="80078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554ABFFF-633E-4D2A-ABCF-F067AFD2F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748" y="3594603"/>
            <a:ext cx="2272375" cy="1904314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8DD1859-560C-41AB-BEBD-0F3D49597C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593" y="1626773"/>
            <a:ext cx="2040403" cy="163108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C19C380-2333-41E3-8F80-AB998D5A6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2403" y="93614"/>
            <a:ext cx="5506297" cy="6625709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A496C8A-D2DF-4983-8530-16AE84D08E4A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A74FFF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B43433E-6AF5-45B0-B4D8-57BEE77716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D7527E8-1BC8-45F3-9FEF-B2FA6C2418F0}"/>
              </a:ext>
            </a:extLst>
          </p:cNvPr>
          <p:cNvSpPr txBox="1"/>
          <p:nvPr/>
        </p:nvSpPr>
        <p:spPr>
          <a:xfrm>
            <a:off x="1009934" y="816338"/>
            <a:ext cx="29435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600" dirty="0">
                <a:latin typeface="Quicksand Bold" pitchFamily="50" charset="0"/>
              </a:rPr>
              <a:t>El codi</a:t>
            </a:r>
            <a:endParaRPr lang="ca-ES" sz="2400" dirty="0">
              <a:latin typeface="Quicksand Bold" pitchFamily="50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4674BAE-4841-45E2-AF93-1C4FBEC1EB26}"/>
              </a:ext>
            </a:extLst>
          </p:cNvPr>
          <p:cNvSpPr/>
          <p:nvPr/>
        </p:nvSpPr>
        <p:spPr>
          <a:xfrm>
            <a:off x="10397236" y="236145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9A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C04D1FE-AE19-4325-A3BA-FEAA7383CD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905" y="501715"/>
            <a:ext cx="1039584" cy="1039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FA61D3A-DB58-4A24-AF55-A2B1C5966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94843" y="4455751"/>
            <a:ext cx="1619895" cy="213612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BB6D3AE-1FD7-4896-9241-611216E17A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3975" y="688323"/>
            <a:ext cx="4524051" cy="5481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6943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06B5DC1-BB70-4E08-BD86-FDC1AC23F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748" y="163001"/>
            <a:ext cx="2200503" cy="85797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37C65C2-7B1A-4C10-8A7A-63E3E7AA3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572" y="1090362"/>
            <a:ext cx="528856" cy="53641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EF57575-4A98-4A9A-A580-8470D33C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240" y="1805805"/>
            <a:ext cx="783517" cy="80078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BB6D3AE-1FD7-4896-9241-611216E17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533" y="2700204"/>
            <a:ext cx="660930" cy="80078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8DD1859-560C-41AB-BEBD-0F3D49597C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593" y="1626773"/>
            <a:ext cx="2040403" cy="163108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C19C380-2333-41E3-8F80-AB998D5A6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2403" y="93614"/>
            <a:ext cx="5506297" cy="6625709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A496C8A-D2DF-4983-8530-16AE84D08E4A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A74FFF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B43433E-6AF5-45B0-B4D8-57BEE77716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D7527E8-1BC8-45F3-9FEF-B2FA6C2418F0}"/>
              </a:ext>
            </a:extLst>
          </p:cNvPr>
          <p:cNvSpPr txBox="1"/>
          <p:nvPr/>
        </p:nvSpPr>
        <p:spPr>
          <a:xfrm>
            <a:off x="1009934" y="816338"/>
            <a:ext cx="29435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600" dirty="0">
                <a:latin typeface="Quicksand Bold" pitchFamily="50" charset="0"/>
              </a:rPr>
              <a:t>El codi</a:t>
            </a:r>
            <a:endParaRPr lang="ca-ES" sz="2400" dirty="0">
              <a:latin typeface="Quicksand Bold" pitchFamily="50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4674BAE-4841-45E2-AF93-1C4FBEC1EB26}"/>
              </a:ext>
            </a:extLst>
          </p:cNvPr>
          <p:cNvSpPr/>
          <p:nvPr/>
        </p:nvSpPr>
        <p:spPr>
          <a:xfrm>
            <a:off x="10397236" y="236145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9A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C04D1FE-AE19-4325-A3BA-FEAA7383CD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905" y="501715"/>
            <a:ext cx="1039584" cy="1039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FA61D3A-DB58-4A24-AF55-A2B1C5966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94843" y="4455751"/>
            <a:ext cx="1619895" cy="213612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EAA7FCD-D930-4CB3-836F-CA378608BA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718" y="228322"/>
            <a:ext cx="7614564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0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n relacionada">
            <a:extLst>
              <a:ext uri="{FF2B5EF4-FFF2-40B4-BE49-F238E27FC236}">
                <a16:creationId xmlns:a16="http://schemas.microsoft.com/office/drawing/2014/main" id="{C06FA512-933A-4BB9-9F01-D4DB75096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31" y="3427412"/>
            <a:ext cx="2718664" cy="284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4BC33D95-CF83-40AA-B66D-78AB97B97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855" y="1726672"/>
            <a:ext cx="2407620" cy="317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F0C26AB-EEA5-4F78-A473-4D47181CCDB9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60144FE-37AE-45AF-9691-0C9EBA66189D}"/>
              </a:ext>
            </a:extLst>
          </p:cNvPr>
          <p:cNvSpPr/>
          <p:nvPr/>
        </p:nvSpPr>
        <p:spPr>
          <a:xfrm>
            <a:off x="10397236" y="222497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6117C62-55B8-4CB9-9640-08296C6B2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841" y="471187"/>
            <a:ext cx="1039920" cy="1039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Círculo: vacío 17">
            <a:extLst>
              <a:ext uri="{FF2B5EF4-FFF2-40B4-BE49-F238E27FC236}">
                <a16:creationId xmlns:a16="http://schemas.microsoft.com/office/drawing/2014/main" id="{09296FF2-530A-4DB3-850C-0F635FE99153}"/>
              </a:ext>
            </a:extLst>
          </p:cNvPr>
          <p:cNvSpPr/>
          <p:nvPr/>
        </p:nvSpPr>
        <p:spPr>
          <a:xfrm>
            <a:off x="3034903" y="222497"/>
            <a:ext cx="6107767" cy="6107767"/>
          </a:xfrm>
          <a:prstGeom prst="donut">
            <a:avLst>
              <a:gd name="adj" fmla="val 2620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E27F7D6-3E8E-4F28-A984-AEBFF4B1D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898" y="3829994"/>
            <a:ext cx="3810000" cy="2143125"/>
          </a:xfrm>
          <a:prstGeom prst="rect">
            <a:avLst/>
          </a:prstGeom>
        </p:spPr>
      </p:pic>
      <p:sp>
        <p:nvSpPr>
          <p:cNvPr id="23" name="Círculo: vacío 22">
            <a:extLst>
              <a:ext uri="{FF2B5EF4-FFF2-40B4-BE49-F238E27FC236}">
                <a16:creationId xmlns:a16="http://schemas.microsoft.com/office/drawing/2014/main" id="{FC6E5ED3-E298-41E5-A7B6-60C3B8EADA81}"/>
              </a:ext>
            </a:extLst>
          </p:cNvPr>
          <p:cNvSpPr/>
          <p:nvPr/>
        </p:nvSpPr>
        <p:spPr>
          <a:xfrm>
            <a:off x="-893517" y="1753427"/>
            <a:ext cx="6107767" cy="6107767"/>
          </a:xfrm>
          <a:prstGeom prst="donut">
            <a:avLst>
              <a:gd name="adj" fmla="val 2620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Círculo: vacío 24">
            <a:extLst>
              <a:ext uri="{FF2B5EF4-FFF2-40B4-BE49-F238E27FC236}">
                <a16:creationId xmlns:a16="http://schemas.microsoft.com/office/drawing/2014/main" id="{FDE0C70E-3F10-45F7-9C10-B14174F3E273}"/>
              </a:ext>
            </a:extLst>
          </p:cNvPr>
          <p:cNvSpPr/>
          <p:nvPr/>
        </p:nvSpPr>
        <p:spPr>
          <a:xfrm>
            <a:off x="6962731" y="1828344"/>
            <a:ext cx="6107767" cy="6107767"/>
          </a:xfrm>
          <a:prstGeom prst="donut">
            <a:avLst>
              <a:gd name="adj" fmla="val 2620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C86C815-A336-4E6A-BB9A-E42CD38072A7}"/>
              </a:ext>
            </a:extLst>
          </p:cNvPr>
          <p:cNvSpPr/>
          <p:nvPr/>
        </p:nvSpPr>
        <p:spPr>
          <a:xfrm>
            <a:off x="696783" y="3320640"/>
            <a:ext cx="2948291" cy="2948291"/>
          </a:xfrm>
          <a:prstGeom prst="ellipse">
            <a:avLst/>
          </a:prstGeom>
          <a:noFill/>
          <a:ln w="76200"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DC1FDFC-FB65-4F27-A941-D60C85F264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747FD1E5-B19D-4FF2-A645-9B8923CA9588}"/>
              </a:ext>
            </a:extLst>
          </p:cNvPr>
          <p:cNvSpPr/>
          <p:nvPr/>
        </p:nvSpPr>
        <p:spPr>
          <a:xfrm>
            <a:off x="4621855" y="1815621"/>
            <a:ext cx="2948291" cy="2948291"/>
          </a:xfrm>
          <a:prstGeom prst="ellipse">
            <a:avLst/>
          </a:prstGeom>
          <a:noFill/>
          <a:ln w="76200"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40DF5B1-489C-4DCD-8C8B-BCDEE4DEC8F2}"/>
              </a:ext>
            </a:extLst>
          </p:cNvPr>
          <p:cNvSpPr txBox="1"/>
          <p:nvPr/>
        </p:nvSpPr>
        <p:spPr>
          <a:xfrm>
            <a:off x="1009934" y="816338"/>
            <a:ext cx="49294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600" dirty="0">
                <a:latin typeface="Quicksand Bold" pitchFamily="50" charset="0"/>
              </a:rPr>
              <a:t>Introducció</a:t>
            </a:r>
            <a:endParaRPr lang="ca-ES" sz="2400" dirty="0">
              <a:latin typeface="Quicksand Bold" pitchFamily="50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00D0241-6D9A-47AC-A583-0BA74714FFC7}"/>
              </a:ext>
            </a:extLst>
          </p:cNvPr>
          <p:cNvSpPr/>
          <p:nvPr/>
        </p:nvSpPr>
        <p:spPr>
          <a:xfrm>
            <a:off x="9168146" y="5949995"/>
            <a:ext cx="1736081" cy="1950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2A0A6B1-FA04-4A83-8CBB-B22DE1E78DE2}"/>
              </a:ext>
            </a:extLst>
          </p:cNvPr>
          <p:cNvSpPr/>
          <p:nvPr/>
        </p:nvSpPr>
        <p:spPr>
          <a:xfrm>
            <a:off x="8546926" y="3427412"/>
            <a:ext cx="2948291" cy="2948291"/>
          </a:xfrm>
          <a:prstGeom prst="ellipse">
            <a:avLst/>
          </a:prstGeom>
          <a:noFill/>
          <a:ln w="76200"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380058D-D587-43FF-BD8C-B8F90B409F8C}"/>
              </a:ext>
            </a:extLst>
          </p:cNvPr>
          <p:cNvSpPr/>
          <p:nvPr/>
        </p:nvSpPr>
        <p:spPr>
          <a:xfrm>
            <a:off x="313899" y="816338"/>
            <a:ext cx="7935254" cy="5559365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D63280D-9E60-4F4A-A19A-0DD025A24194}"/>
              </a:ext>
            </a:extLst>
          </p:cNvPr>
          <p:cNvSpPr txBox="1"/>
          <p:nvPr/>
        </p:nvSpPr>
        <p:spPr>
          <a:xfrm>
            <a:off x="764337" y="1606643"/>
            <a:ext cx="30003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000" dirty="0">
                <a:latin typeface="Quicksand Bold" pitchFamily="50" charset="0"/>
              </a:rPr>
              <a:t>Segons l’estructura:</a:t>
            </a:r>
          </a:p>
          <a:p>
            <a:pPr marL="285750" indent="-285750">
              <a:buClr>
                <a:srgbClr val="C00000"/>
              </a:buClr>
              <a:buSzPct val="200000"/>
              <a:buFont typeface="Arial" panose="020B0604020202020204" pitchFamily="34" charset="0"/>
              <a:buChar char="•"/>
            </a:pPr>
            <a:endParaRPr lang="es-ES" sz="2000" dirty="0">
              <a:latin typeface="Quicksand Bold" pitchFamily="50" charset="0"/>
            </a:endParaRPr>
          </a:p>
          <a:p>
            <a:pPr marL="285750" indent="-285750">
              <a:buClr>
                <a:srgbClr val="C00000"/>
              </a:buClr>
              <a:buSzPct val="200000"/>
              <a:buFont typeface="Arial" panose="020B0604020202020204" pitchFamily="34" charset="0"/>
              <a:buChar char="•"/>
            </a:pPr>
            <a:r>
              <a:rPr lang="ca-ES" sz="2000" dirty="0">
                <a:latin typeface="Quicksand Bold" pitchFamily="50" charset="0"/>
              </a:rPr>
              <a:t>Poliarticulats.</a:t>
            </a:r>
          </a:p>
          <a:p>
            <a:pPr marL="285750" indent="-285750">
              <a:buClr>
                <a:srgbClr val="C00000"/>
              </a:buClr>
              <a:buSzPct val="200000"/>
              <a:buFont typeface="Arial" panose="020B0604020202020204" pitchFamily="34" charset="0"/>
              <a:buChar char="•"/>
            </a:pPr>
            <a:endParaRPr lang="es-ES" sz="2000" dirty="0">
              <a:latin typeface="Quicksand Bold" pitchFamily="50" charset="0"/>
            </a:endParaRPr>
          </a:p>
          <a:p>
            <a:pPr marL="285750" indent="-285750">
              <a:buClr>
                <a:srgbClr val="C00000"/>
              </a:buClr>
              <a:buSzPct val="200000"/>
              <a:buFont typeface="Arial" panose="020B0604020202020204" pitchFamily="34" charset="0"/>
              <a:buChar char="•"/>
            </a:pPr>
            <a:r>
              <a:rPr lang="ca-ES" sz="2000" dirty="0">
                <a:latin typeface="Quicksand Bold" pitchFamily="50" charset="0"/>
              </a:rPr>
              <a:t>Mòbils.</a:t>
            </a:r>
          </a:p>
          <a:p>
            <a:pPr marL="285750" indent="-285750">
              <a:buClr>
                <a:srgbClr val="C00000"/>
              </a:buClr>
              <a:buSzPct val="200000"/>
              <a:buFont typeface="Arial" panose="020B0604020202020204" pitchFamily="34" charset="0"/>
              <a:buChar char="•"/>
            </a:pPr>
            <a:endParaRPr lang="es-ES" sz="2000" dirty="0">
              <a:latin typeface="Quicksand Bold" pitchFamily="50" charset="0"/>
            </a:endParaRPr>
          </a:p>
          <a:p>
            <a:pPr marL="285750" indent="-285750">
              <a:buClr>
                <a:srgbClr val="C00000"/>
              </a:buClr>
              <a:buSzPct val="200000"/>
              <a:buFont typeface="Arial" panose="020B0604020202020204" pitchFamily="34" charset="0"/>
              <a:buChar char="•"/>
            </a:pPr>
            <a:r>
              <a:rPr lang="ca-ES" sz="2000" dirty="0">
                <a:latin typeface="Quicksand Bold" pitchFamily="50" charset="0"/>
              </a:rPr>
              <a:t>Androides.</a:t>
            </a:r>
          </a:p>
          <a:p>
            <a:pPr marL="285750" indent="-285750">
              <a:buClr>
                <a:srgbClr val="C00000"/>
              </a:buClr>
              <a:buSzPct val="200000"/>
              <a:buFont typeface="Arial" panose="020B0604020202020204" pitchFamily="34" charset="0"/>
              <a:buChar char="•"/>
            </a:pPr>
            <a:endParaRPr lang="es-ES" sz="2000" dirty="0">
              <a:latin typeface="Quicksand Bold" pitchFamily="50" charset="0"/>
            </a:endParaRPr>
          </a:p>
          <a:p>
            <a:pPr marL="285750" indent="-285750">
              <a:buClr>
                <a:srgbClr val="C00000"/>
              </a:buClr>
              <a:buSzPct val="200000"/>
              <a:buFont typeface="Arial" panose="020B0604020202020204" pitchFamily="34" charset="0"/>
              <a:buChar char="•"/>
            </a:pPr>
            <a:r>
              <a:rPr lang="ca-ES" sz="2000" dirty="0">
                <a:latin typeface="Quicksand Bold" pitchFamily="50" charset="0"/>
              </a:rPr>
              <a:t>Zoomòrfics.</a:t>
            </a:r>
          </a:p>
          <a:p>
            <a:pPr marL="285750" indent="-285750">
              <a:buClr>
                <a:srgbClr val="C00000"/>
              </a:buClr>
              <a:buSzPct val="200000"/>
              <a:buFont typeface="Arial" panose="020B0604020202020204" pitchFamily="34" charset="0"/>
              <a:buChar char="•"/>
            </a:pPr>
            <a:endParaRPr lang="es-ES" sz="2000" dirty="0">
              <a:latin typeface="Quicksand Bold" pitchFamily="50" charset="0"/>
            </a:endParaRPr>
          </a:p>
          <a:p>
            <a:pPr marL="285750" indent="-285750">
              <a:buClr>
                <a:srgbClr val="C00000"/>
              </a:buClr>
              <a:buSzPct val="200000"/>
              <a:buFont typeface="Arial" panose="020B0604020202020204" pitchFamily="34" charset="0"/>
              <a:buChar char="•"/>
            </a:pPr>
            <a:r>
              <a:rPr lang="ca-ES" sz="2000" dirty="0">
                <a:latin typeface="Quicksand Bold" pitchFamily="50" charset="0"/>
              </a:rPr>
              <a:t>Híbrids.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2550CCD-F4C3-4D39-85CB-7AFB66B53BA6}"/>
              </a:ext>
            </a:extLst>
          </p:cNvPr>
          <p:cNvSpPr txBox="1"/>
          <p:nvPr/>
        </p:nvSpPr>
        <p:spPr>
          <a:xfrm>
            <a:off x="4507706" y="1606642"/>
            <a:ext cx="300032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000" dirty="0">
                <a:latin typeface="Quicksand Bold" pitchFamily="50" charset="0"/>
              </a:rPr>
              <a:t>Segons la cronologia:</a:t>
            </a:r>
          </a:p>
          <a:p>
            <a:pPr marL="285750" indent="-285750">
              <a:buClr>
                <a:srgbClr val="C00000"/>
              </a:buClr>
              <a:buSzPct val="200000"/>
              <a:buFont typeface="Arial" panose="020B0604020202020204" pitchFamily="34" charset="0"/>
              <a:buChar char="•"/>
            </a:pPr>
            <a:endParaRPr lang="es-ES" sz="2000" dirty="0">
              <a:latin typeface="Quicksand Bold" pitchFamily="50" charset="0"/>
            </a:endParaRPr>
          </a:p>
          <a:p>
            <a:pPr marL="342900" indent="-342900">
              <a:buClr>
                <a:srgbClr val="C00000"/>
              </a:buClr>
              <a:buSzPct val="200000"/>
              <a:buFont typeface="Arial" panose="020B0604020202020204" pitchFamily="34" charset="0"/>
              <a:buChar char="•"/>
            </a:pPr>
            <a:r>
              <a:rPr lang="ca-ES" sz="2000" dirty="0">
                <a:latin typeface="Quicksand Bold" pitchFamily="50" charset="0"/>
              </a:rPr>
              <a:t>1ª Generació.</a:t>
            </a:r>
          </a:p>
          <a:p>
            <a:pPr marL="342900" indent="-342900">
              <a:buClr>
                <a:srgbClr val="C00000"/>
              </a:buClr>
              <a:buSzPct val="200000"/>
              <a:buFont typeface="Arial" panose="020B0604020202020204" pitchFamily="34" charset="0"/>
              <a:buChar char="•"/>
            </a:pPr>
            <a:endParaRPr lang="es-ES" sz="2000" dirty="0">
              <a:latin typeface="Quicksand Bold" pitchFamily="50" charset="0"/>
            </a:endParaRPr>
          </a:p>
          <a:p>
            <a:pPr marL="342900" indent="-342900">
              <a:buClr>
                <a:srgbClr val="C00000"/>
              </a:buClr>
              <a:buSzPct val="200000"/>
              <a:buFont typeface="Arial" panose="020B0604020202020204" pitchFamily="34" charset="0"/>
              <a:buChar char="•"/>
            </a:pPr>
            <a:r>
              <a:rPr lang="ca-ES" sz="2000" dirty="0">
                <a:latin typeface="Quicksand Bold" pitchFamily="50" charset="0"/>
              </a:rPr>
              <a:t>2ª Generació.</a:t>
            </a:r>
          </a:p>
          <a:p>
            <a:pPr marL="342900" indent="-342900">
              <a:buClr>
                <a:srgbClr val="C00000"/>
              </a:buClr>
              <a:buSzPct val="200000"/>
              <a:buFont typeface="Arial" panose="020B0604020202020204" pitchFamily="34" charset="0"/>
              <a:buChar char="•"/>
            </a:pPr>
            <a:endParaRPr lang="es-ES" sz="2000" dirty="0">
              <a:latin typeface="Quicksand Bold" pitchFamily="50" charset="0"/>
            </a:endParaRPr>
          </a:p>
          <a:p>
            <a:pPr marL="342900" indent="-342900">
              <a:buClr>
                <a:srgbClr val="C00000"/>
              </a:buClr>
              <a:buSzPct val="200000"/>
              <a:buFont typeface="Arial" panose="020B0604020202020204" pitchFamily="34" charset="0"/>
              <a:buChar char="•"/>
            </a:pPr>
            <a:r>
              <a:rPr lang="ca-ES" sz="2000" dirty="0">
                <a:latin typeface="Quicksand Bold" pitchFamily="50" charset="0"/>
              </a:rPr>
              <a:t>3ª Generació.</a:t>
            </a:r>
          </a:p>
          <a:p>
            <a:pPr marL="342900" indent="-342900">
              <a:buClr>
                <a:srgbClr val="C00000"/>
              </a:buClr>
              <a:buSzPct val="200000"/>
              <a:buFont typeface="Arial" panose="020B0604020202020204" pitchFamily="34" charset="0"/>
              <a:buChar char="•"/>
            </a:pPr>
            <a:endParaRPr lang="es-ES" sz="2000" dirty="0">
              <a:latin typeface="Quicksand Bold" pitchFamily="50" charset="0"/>
            </a:endParaRPr>
          </a:p>
          <a:p>
            <a:pPr marL="342900" indent="-342900">
              <a:buClr>
                <a:srgbClr val="C00000"/>
              </a:buClr>
              <a:buSzPct val="200000"/>
              <a:buFont typeface="Arial" panose="020B0604020202020204" pitchFamily="34" charset="0"/>
              <a:buChar char="•"/>
            </a:pPr>
            <a:r>
              <a:rPr lang="ca-ES" sz="2000" dirty="0">
                <a:latin typeface="Quicksand Bold" pitchFamily="50" charset="0"/>
              </a:rPr>
              <a:t>4ª Generació.</a:t>
            </a:r>
            <a:endParaRPr lang="es-ES" sz="2000" dirty="0">
              <a:latin typeface="Quicksand Bold" pitchFamily="50" charset="0"/>
            </a:endParaRPr>
          </a:p>
          <a:p>
            <a:pPr>
              <a:buClr>
                <a:srgbClr val="C00000"/>
              </a:buClr>
              <a:buSzPct val="200000"/>
            </a:pPr>
            <a:endParaRPr lang="ca-ES" sz="2000" dirty="0">
              <a:latin typeface="Quicksand Bold" pitchFamily="50" charset="0"/>
            </a:endParaRP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5034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06B5DC1-BB70-4E08-BD86-FDC1AC23F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748" y="163001"/>
            <a:ext cx="2200503" cy="85797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37C65C2-7B1A-4C10-8A7A-63E3E7AA3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572" y="1090362"/>
            <a:ext cx="528856" cy="53641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EF57575-4A98-4A9A-A580-8470D33C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240" y="1805805"/>
            <a:ext cx="783517" cy="80078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BB6D3AE-1FD7-4896-9241-611216E17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533" y="2700204"/>
            <a:ext cx="660930" cy="80078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554ABFFF-633E-4D2A-ABCF-F067AFD2F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5748" y="3594603"/>
            <a:ext cx="2272375" cy="190431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C19C380-2333-41E3-8F80-AB998D5A6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2403" y="93614"/>
            <a:ext cx="5506297" cy="6625709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A496C8A-D2DF-4983-8530-16AE84D08E4A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A74FFF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B43433E-6AF5-45B0-B4D8-57BEE77716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D7527E8-1BC8-45F3-9FEF-B2FA6C2418F0}"/>
              </a:ext>
            </a:extLst>
          </p:cNvPr>
          <p:cNvSpPr txBox="1"/>
          <p:nvPr/>
        </p:nvSpPr>
        <p:spPr>
          <a:xfrm>
            <a:off x="1009934" y="816338"/>
            <a:ext cx="29435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600" dirty="0">
                <a:latin typeface="Quicksand Bold" pitchFamily="50" charset="0"/>
              </a:rPr>
              <a:t>El codi</a:t>
            </a:r>
            <a:endParaRPr lang="ca-ES" sz="2400" dirty="0">
              <a:latin typeface="Quicksand Bold" pitchFamily="50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4674BAE-4841-45E2-AF93-1C4FBEC1EB26}"/>
              </a:ext>
            </a:extLst>
          </p:cNvPr>
          <p:cNvSpPr/>
          <p:nvPr/>
        </p:nvSpPr>
        <p:spPr>
          <a:xfrm>
            <a:off x="10397236" y="236145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9A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C04D1FE-AE19-4325-A3BA-FEAA7383CD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905" y="501715"/>
            <a:ext cx="1039584" cy="1039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FA61D3A-DB58-4A24-AF55-A2B1C5966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94843" y="4455751"/>
            <a:ext cx="1619895" cy="2136126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8DD1859-560C-41AB-BEBD-0F3D49597C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6394" y="239740"/>
            <a:ext cx="7979213" cy="637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4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A496C8A-D2DF-4983-8530-16AE84D08E4A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A74FFF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B43433E-6AF5-45B0-B4D8-57BEE77716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D7527E8-1BC8-45F3-9FEF-B2FA6C2418F0}"/>
              </a:ext>
            </a:extLst>
          </p:cNvPr>
          <p:cNvSpPr txBox="1"/>
          <p:nvPr/>
        </p:nvSpPr>
        <p:spPr>
          <a:xfrm>
            <a:off x="1009934" y="816338"/>
            <a:ext cx="29435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600" dirty="0">
                <a:latin typeface="Quicksand Bold" pitchFamily="50" charset="0"/>
              </a:rPr>
              <a:t>El codi</a:t>
            </a:r>
            <a:endParaRPr lang="ca-ES" sz="2400" dirty="0">
              <a:latin typeface="Quicksand Bold" pitchFamily="50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4674BAE-4841-45E2-AF93-1C4FBEC1EB26}"/>
              </a:ext>
            </a:extLst>
          </p:cNvPr>
          <p:cNvSpPr/>
          <p:nvPr/>
        </p:nvSpPr>
        <p:spPr>
          <a:xfrm>
            <a:off x="10397236" y="236145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9A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C04D1FE-AE19-4325-A3BA-FEAA7383C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905" y="501715"/>
            <a:ext cx="1039584" cy="1039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FA61D3A-DB58-4A24-AF55-A2B1C5966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94843" y="4455751"/>
            <a:ext cx="1619895" cy="21361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6B5DC1-BB70-4E08-BD86-FDC1AC23F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748" y="163001"/>
            <a:ext cx="2200503" cy="85797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37C65C2-7B1A-4C10-8A7A-63E3E7AA3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572" y="1090362"/>
            <a:ext cx="528856" cy="53641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EF57575-4A98-4A9A-A580-8470D33C6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240" y="1805805"/>
            <a:ext cx="783517" cy="80078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BB6D3AE-1FD7-4896-9241-611216E17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533" y="2700204"/>
            <a:ext cx="660930" cy="80078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554ABFFF-633E-4D2A-ABCF-F067AFD2F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5748" y="3594603"/>
            <a:ext cx="2272375" cy="1904314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8DD1859-560C-41AB-BEBD-0F3D49597C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9593" y="1626773"/>
            <a:ext cx="2040403" cy="163108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C19C380-2333-41E3-8F80-AB998D5A6F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2403" y="93614"/>
            <a:ext cx="5506297" cy="6625709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30803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54">
            <a:extLst>
              <a:ext uri="{FF2B5EF4-FFF2-40B4-BE49-F238E27FC236}">
                <a16:creationId xmlns:a16="http://schemas.microsoft.com/office/drawing/2014/main" id="{0896956B-A64E-4A3C-9DCF-27966D5693EA}"/>
              </a:ext>
            </a:extLst>
          </p:cNvPr>
          <p:cNvSpPr/>
          <p:nvPr/>
        </p:nvSpPr>
        <p:spPr>
          <a:xfrm>
            <a:off x="0" y="0"/>
            <a:ext cx="2036303" cy="685800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5D576063-0816-48A7-8FFA-09B4335331A6}"/>
              </a:ext>
            </a:extLst>
          </p:cNvPr>
          <p:cNvSpPr/>
          <p:nvPr/>
        </p:nvSpPr>
        <p:spPr>
          <a:xfrm>
            <a:off x="2036303" y="0"/>
            <a:ext cx="2036303" cy="6858000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622736DC-DCB6-4163-9FF4-9B8BB3758866}"/>
              </a:ext>
            </a:extLst>
          </p:cNvPr>
          <p:cNvSpPr/>
          <p:nvPr/>
        </p:nvSpPr>
        <p:spPr>
          <a:xfrm>
            <a:off x="4072606" y="0"/>
            <a:ext cx="2036303" cy="6858000"/>
          </a:xfrm>
          <a:prstGeom prst="rect">
            <a:avLst/>
          </a:prstGeom>
          <a:solidFill>
            <a:srgbClr val="A74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52C626D-7CF0-491F-BC06-F09CF51DCBA1}"/>
              </a:ext>
            </a:extLst>
          </p:cNvPr>
          <p:cNvSpPr/>
          <p:nvPr/>
        </p:nvSpPr>
        <p:spPr>
          <a:xfrm>
            <a:off x="6096000" y="0"/>
            <a:ext cx="2036303" cy="6858000"/>
          </a:xfrm>
          <a:prstGeom prst="rect">
            <a:avLst/>
          </a:prstGeom>
          <a:solidFill>
            <a:srgbClr val="FF66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6600"/>
              </a:solidFill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848A7F15-19C6-4715-A47B-B13BA2F76C5B}"/>
              </a:ext>
            </a:extLst>
          </p:cNvPr>
          <p:cNvSpPr/>
          <p:nvPr/>
        </p:nvSpPr>
        <p:spPr>
          <a:xfrm>
            <a:off x="8119394" y="0"/>
            <a:ext cx="2036303" cy="6858000"/>
          </a:xfrm>
          <a:prstGeom prst="rect">
            <a:avLst/>
          </a:prstGeom>
          <a:solidFill>
            <a:srgbClr val="92D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2814B887-20FF-43F4-BECA-E4DC15E8DF0F}"/>
              </a:ext>
            </a:extLst>
          </p:cNvPr>
          <p:cNvSpPr/>
          <p:nvPr/>
        </p:nvSpPr>
        <p:spPr>
          <a:xfrm>
            <a:off x="10155697" y="0"/>
            <a:ext cx="2036303" cy="68580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D8DBF812-A838-4244-8281-686E353A8154}"/>
              </a:ext>
            </a:extLst>
          </p:cNvPr>
          <p:cNvSpPr txBox="1"/>
          <p:nvPr/>
        </p:nvSpPr>
        <p:spPr>
          <a:xfrm>
            <a:off x="-1" y="5085567"/>
            <a:ext cx="2036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860000"/>
                </a:solidFill>
                <a:latin typeface="Quicksand Bold" pitchFamily="50" charset="0"/>
              </a:rPr>
              <a:t>01</a:t>
            </a:r>
            <a:endParaRPr lang="es-ES" sz="8800" dirty="0">
              <a:solidFill>
                <a:srgbClr val="860000"/>
              </a:solidFill>
              <a:latin typeface="Quicksand Bold" pitchFamily="50" charset="0"/>
            </a:endParaRP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7B77DA82-0BC8-45A6-8989-1C4AA730D874}"/>
              </a:ext>
            </a:extLst>
          </p:cNvPr>
          <p:cNvSpPr txBox="1"/>
          <p:nvPr/>
        </p:nvSpPr>
        <p:spPr>
          <a:xfrm>
            <a:off x="2036302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B88C00"/>
                </a:solidFill>
                <a:latin typeface="Quicksand Bold" pitchFamily="50" charset="0"/>
              </a:rPr>
              <a:t>02</a:t>
            </a:r>
            <a:endParaRPr lang="es-ES" sz="8800" dirty="0">
              <a:solidFill>
                <a:srgbClr val="B88C00"/>
              </a:solidFill>
              <a:latin typeface="Quicksand Bold" pitchFamily="50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AABF73A9-9295-47FC-8498-6D0E554B37EE}"/>
              </a:ext>
            </a:extLst>
          </p:cNvPr>
          <p:cNvSpPr txBox="1"/>
          <p:nvPr/>
        </p:nvSpPr>
        <p:spPr>
          <a:xfrm>
            <a:off x="4072605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6000C0"/>
                </a:solidFill>
                <a:latin typeface="Quicksand Bold" pitchFamily="50" charset="0"/>
              </a:rPr>
              <a:t>03</a:t>
            </a:r>
            <a:endParaRPr lang="es-ES" sz="8800" dirty="0">
              <a:solidFill>
                <a:srgbClr val="6000C0"/>
              </a:solidFill>
              <a:latin typeface="Quicksand Bold" pitchFamily="50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45BC7C34-1AAC-42CA-AFA3-2CF5AA8A53A5}"/>
              </a:ext>
            </a:extLst>
          </p:cNvPr>
          <p:cNvSpPr txBox="1"/>
          <p:nvPr/>
        </p:nvSpPr>
        <p:spPr>
          <a:xfrm>
            <a:off x="6083090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CC5300"/>
                </a:solidFill>
                <a:latin typeface="Quicksand Bold" pitchFamily="50" charset="0"/>
              </a:rPr>
              <a:t>04</a:t>
            </a:r>
            <a:endParaRPr lang="es-ES" sz="8800" dirty="0">
              <a:solidFill>
                <a:srgbClr val="CC5300"/>
              </a:solidFill>
              <a:latin typeface="Quicksand Bold" pitchFamily="50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E3E82F2B-366A-46FA-B421-428476E5913D}"/>
              </a:ext>
            </a:extLst>
          </p:cNvPr>
          <p:cNvSpPr txBox="1"/>
          <p:nvPr/>
        </p:nvSpPr>
        <p:spPr>
          <a:xfrm>
            <a:off x="8106484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69A12B"/>
                </a:solidFill>
                <a:latin typeface="Quicksand Bold" pitchFamily="50" charset="0"/>
              </a:rPr>
              <a:t>05</a:t>
            </a:r>
            <a:endParaRPr lang="es-ES" sz="8800" dirty="0">
              <a:solidFill>
                <a:srgbClr val="69A12B"/>
              </a:solidFill>
              <a:latin typeface="Quicksand Bold" pitchFamily="50" charset="0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3E9A7B96-3737-40F0-84FA-B6D9C987E3EB}"/>
              </a:ext>
            </a:extLst>
          </p:cNvPr>
          <p:cNvSpPr txBox="1"/>
          <p:nvPr/>
        </p:nvSpPr>
        <p:spPr>
          <a:xfrm>
            <a:off x="10104059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0078A2"/>
                </a:solidFill>
                <a:latin typeface="Quicksand Bold" pitchFamily="50" charset="0"/>
              </a:rPr>
              <a:t>06</a:t>
            </a:r>
            <a:endParaRPr lang="es-ES" sz="8800" dirty="0">
              <a:solidFill>
                <a:srgbClr val="0078A2"/>
              </a:solidFill>
              <a:latin typeface="Quicksand Bold" pitchFamily="50" charset="0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E3810CAD-05EB-4017-8048-6D293F2DA967}"/>
              </a:ext>
            </a:extLst>
          </p:cNvPr>
          <p:cNvSpPr/>
          <p:nvPr/>
        </p:nvSpPr>
        <p:spPr>
          <a:xfrm>
            <a:off x="233320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32B1A22D-A232-4424-B334-46ABC057A622}"/>
              </a:ext>
            </a:extLst>
          </p:cNvPr>
          <p:cNvSpPr/>
          <p:nvPr/>
        </p:nvSpPr>
        <p:spPr>
          <a:xfrm>
            <a:off x="2250260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600" dirty="0">
              <a:solidFill>
                <a:srgbClr val="B88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Quicksand Bold" pitchFamily="50" charset="0"/>
            </a:endParaRP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BBEF0A2C-7DDD-4858-952E-591773728DF4}"/>
              </a:ext>
            </a:extLst>
          </p:cNvPr>
          <p:cNvSpPr/>
          <p:nvPr/>
        </p:nvSpPr>
        <p:spPr>
          <a:xfrm>
            <a:off x="4305927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00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2504EF71-3C4A-48CE-8D3C-CB8D9693B9A2}"/>
              </a:ext>
            </a:extLst>
          </p:cNvPr>
          <p:cNvSpPr/>
          <p:nvPr/>
        </p:nvSpPr>
        <p:spPr>
          <a:xfrm>
            <a:off x="6322866" y="987603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CC5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C11276F8-386A-4A6A-B4AF-09BA0CD5F1C6}"/>
              </a:ext>
            </a:extLst>
          </p:cNvPr>
          <p:cNvSpPr/>
          <p:nvPr/>
        </p:nvSpPr>
        <p:spPr>
          <a:xfrm>
            <a:off x="8352715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9A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54951170-6586-4DCD-A2EA-004A645CB575}"/>
              </a:ext>
            </a:extLst>
          </p:cNvPr>
          <p:cNvSpPr/>
          <p:nvPr/>
        </p:nvSpPr>
        <p:spPr>
          <a:xfrm>
            <a:off x="10389020" y="966861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7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045A3193-264A-4F2D-B156-6D5169E83CA5}"/>
              </a:ext>
            </a:extLst>
          </p:cNvPr>
          <p:cNvCxnSpPr>
            <a:cxnSpLocks/>
          </p:cNvCxnSpPr>
          <p:nvPr/>
        </p:nvCxnSpPr>
        <p:spPr>
          <a:xfrm>
            <a:off x="1018152" y="4215756"/>
            <a:ext cx="1015569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ipse 76">
            <a:extLst>
              <a:ext uri="{FF2B5EF4-FFF2-40B4-BE49-F238E27FC236}">
                <a16:creationId xmlns:a16="http://schemas.microsoft.com/office/drawing/2014/main" id="{ED855C88-BB53-45EF-A4DC-9369E6E31887}"/>
              </a:ext>
            </a:extLst>
          </p:cNvPr>
          <p:cNvSpPr/>
          <p:nvPr/>
        </p:nvSpPr>
        <p:spPr>
          <a:xfrm>
            <a:off x="826968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F83A2FA0-4143-4F8E-8E5E-F798343C826A}"/>
              </a:ext>
            </a:extLst>
          </p:cNvPr>
          <p:cNvSpPr/>
          <p:nvPr/>
        </p:nvSpPr>
        <p:spPr>
          <a:xfrm>
            <a:off x="950831" y="4091893"/>
            <a:ext cx="247724" cy="247724"/>
          </a:xfrm>
          <a:prstGeom prst="ellipse">
            <a:avLst/>
          </a:prstGeom>
          <a:solidFill>
            <a:srgbClr val="86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38ECB614-7226-4588-B18B-9A7C4816F64F}"/>
              </a:ext>
            </a:extLst>
          </p:cNvPr>
          <p:cNvSpPr/>
          <p:nvPr/>
        </p:nvSpPr>
        <p:spPr>
          <a:xfrm>
            <a:off x="2865016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F9070A53-A7C5-42B9-8F9D-22868834AB77}"/>
              </a:ext>
            </a:extLst>
          </p:cNvPr>
          <p:cNvSpPr/>
          <p:nvPr/>
        </p:nvSpPr>
        <p:spPr>
          <a:xfrm>
            <a:off x="2988879" y="4091893"/>
            <a:ext cx="247724" cy="247724"/>
          </a:xfrm>
          <a:prstGeom prst="ellipse">
            <a:avLst/>
          </a:prstGeom>
          <a:solidFill>
            <a:srgbClr val="B88C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A2BBF6C9-4778-4513-9B6C-1A9B4B91A3DF}"/>
              </a:ext>
            </a:extLst>
          </p:cNvPr>
          <p:cNvSpPr/>
          <p:nvPr/>
        </p:nvSpPr>
        <p:spPr>
          <a:xfrm>
            <a:off x="4901319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7AB587B4-4D94-4DCC-AD47-A82CD1E882A4}"/>
              </a:ext>
            </a:extLst>
          </p:cNvPr>
          <p:cNvSpPr/>
          <p:nvPr/>
        </p:nvSpPr>
        <p:spPr>
          <a:xfrm>
            <a:off x="5025182" y="4091893"/>
            <a:ext cx="247724" cy="247724"/>
          </a:xfrm>
          <a:prstGeom prst="ellipse">
            <a:avLst/>
          </a:prstGeom>
          <a:solidFill>
            <a:srgbClr val="600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C7F22159-1A76-4DDC-A45B-09EA7FDD885F}"/>
              </a:ext>
            </a:extLst>
          </p:cNvPr>
          <p:cNvSpPr/>
          <p:nvPr/>
        </p:nvSpPr>
        <p:spPr>
          <a:xfrm>
            <a:off x="6937622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750804FC-66F6-4C8E-9281-C08E388DAA99}"/>
              </a:ext>
            </a:extLst>
          </p:cNvPr>
          <p:cNvSpPr/>
          <p:nvPr/>
        </p:nvSpPr>
        <p:spPr>
          <a:xfrm>
            <a:off x="7061485" y="4091893"/>
            <a:ext cx="247724" cy="247724"/>
          </a:xfrm>
          <a:prstGeom prst="ellipse">
            <a:avLst/>
          </a:prstGeom>
          <a:solidFill>
            <a:srgbClr val="CC53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CCF2E1F1-FB96-46CF-818F-2B529105B4A8}"/>
              </a:ext>
            </a:extLst>
          </p:cNvPr>
          <p:cNvSpPr/>
          <p:nvPr/>
        </p:nvSpPr>
        <p:spPr>
          <a:xfrm>
            <a:off x="8963028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3E2E2A00-6B88-4CA3-87BA-AFD2C61D7942}"/>
              </a:ext>
            </a:extLst>
          </p:cNvPr>
          <p:cNvSpPr/>
          <p:nvPr/>
        </p:nvSpPr>
        <p:spPr>
          <a:xfrm>
            <a:off x="9086891" y="4091893"/>
            <a:ext cx="247724" cy="247724"/>
          </a:xfrm>
          <a:prstGeom prst="ellipse">
            <a:avLst/>
          </a:prstGeom>
          <a:solidFill>
            <a:srgbClr val="69A12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27DBC11B-31E0-4DB6-8205-47194C4EA294}"/>
              </a:ext>
            </a:extLst>
          </p:cNvPr>
          <p:cNvSpPr/>
          <p:nvPr/>
        </p:nvSpPr>
        <p:spPr>
          <a:xfrm>
            <a:off x="10977761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C02EC098-81B5-4C83-8793-BCE19E843964}"/>
              </a:ext>
            </a:extLst>
          </p:cNvPr>
          <p:cNvSpPr/>
          <p:nvPr/>
        </p:nvSpPr>
        <p:spPr>
          <a:xfrm>
            <a:off x="11101624" y="4091893"/>
            <a:ext cx="247724" cy="247724"/>
          </a:xfrm>
          <a:prstGeom prst="ellipse">
            <a:avLst/>
          </a:prstGeom>
          <a:solidFill>
            <a:srgbClr val="0078A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4" name="Imagen 93">
            <a:extLst>
              <a:ext uri="{FF2B5EF4-FFF2-40B4-BE49-F238E27FC236}">
                <a16:creationId xmlns:a16="http://schemas.microsoft.com/office/drawing/2014/main" id="{9892DCD4-5E4E-4987-8ABC-07D284FF3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5" y="1221814"/>
            <a:ext cx="1039920" cy="1039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4C15EFE8-D32F-4DFF-B691-EB2B99A17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67" y="1221814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F418D4EF-5B14-41D3-9C69-23EB81577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52" y="1236707"/>
            <a:ext cx="1025027" cy="1025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9" name="CuadroTexto 98">
            <a:extLst>
              <a:ext uri="{FF2B5EF4-FFF2-40B4-BE49-F238E27FC236}">
                <a16:creationId xmlns:a16="http://schemas.microsoft.com/office/drawing/2014/main" id="{888FBEE0-ABB8-4FBC-9F4D-E22236ECAD69}"/>
              </a:ext>
            </a:extLst>
          </p:cNvPr>
          <p:cNvSpPr txBox="1"/>
          <p:nvPr/>
        </p:nvSpPr>
        <p:spPr>
          <a:xfrm>
            <a:off x="2454523" y="897786"/>
            <a:ext cx="1192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9600">
                <a:solidFill>
                  <a:srgbClr val="B88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icksand Bold" pitchFamily="50" charset="0"/>
              </a:rPr>
              <a:t>?</a:t>
            </a:r>
            <a:endParaRPr lang="es-ES" sz="9600" dirty="0">
              <a:solidFill>
                <a:srgbClr val="B88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Quicksand Bold" pitchFamily="50" charset="0"/>
            </a:endParaRPr>
          </a:p>
        </p:txBody>
      </p:sp>
      <p:pic>
        <p:nvPicPr>
          <p:cNvPr id="101" name="Imagen 100">
            <a:extLst>
              <a:ext uri="{FF2B5EF4-FFF2-40B4-BE49-F238E27FC236}">
                <a16:creationId xmlns:a16="http://schemas.microsoft.com/office/drawing/2014/main" id="{87681172-62F6-4CC9-AFEE-B159E97CE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384" y="1238694"/>
            <a:ext cx="1039584" cy="1039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" name="Imagen 102">
            <a:extLst>
              <a:ext uri="{FF2B5EF4-FFF2-40B4-BE49-F238E27FC236}">
                <a16:creationId xmlns:a16="http://schemas.microsoft.com/office/drawing/2014/main" id="{481E925E-DE02-4AE8-98FD-D0D00FF28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19" y="1221814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8E4BF36E-9033-42BE-AAAF-0E7A6477F77B}"/>
              </a:ext>
            </a:extLst>
          </p:cNvPr>
          <p:cNvSpPr/>
          <p:nvPr/>
        </p:nvSpPr>
        <p:spPr>
          <a:xfrm>
            <a:off x="13640" y="0"/>
            <a:ext cx="10158972" cy="6858000"/>
          </a:xfrm>
          <a:prstGeom prst="rect">
            <a:avLst/>
          </a:prstGeom>
          <a:solidFill>
            <a:schemeClr val="bg2">
              <a:lumMod val="75000"/>
              <a:alpha val="8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7704772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silueta, edificio&#10;&#10;Descripción generada con confianza alta">
            <a:extLst>
              <a:ext uri="{FF2B5EF4-FFF2-40B4-BE49-F238E27FC236}">
                <a16:creationId xmlns:a16="http://schemas.microsoft.com/office/drawing/2014/main" id="{D3C5EEB3-68B0-4689-9893-D9B3A338A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280" y="2820840"/>
            <a:ext cx="1943072" cy="1943072"/>
          </a:xfrm>
          <a:prstGeom prst="rect">
            <a:avLst/>
          </a:prstGeom>
        </p:spPr>
      </p:pic>
      <p:sp>
        <p:nvSpPr>
          <p:cNvPr id="16" name="Círculo: vacío 15">
            <a:extLst>
              <a:ext uri="{FF2B5EF4-FFF2-40B4-BE49-F238E27FC236}">
                <a16:creationId xmlns:a16="http://schemas.microsoft.com/office/drawing/2014/main" id="{16EF9095-4B2B-4E17-8B89-9EE0834AE97A}"/>
              </a:ext>
            </a:extLst>
          </p:cNvPr>
          <p:cNvSpPr/>
          <p:nvPr/>
        </p:nvSpPr>
        <p:spPr>
          <a:xfrm>
            <a:off x="3034903" y="222497"/>
            <a:ext cx="6107767" cy="6107767"/>
          </a:xfrm>
          <a:prstGeom prst="donut">
            <a:avLst>
              <a:gd name="adj" fmla="val 2620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41E036C-8A60-4D8B-A9D3-295F95CD62BD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A74FFF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5BF6110-1CC9-4964-9129-C8FCA69156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724685E-8DF0-4E82-9E0F-80EFD2A2C616}"/>
              </a:ext>
            </a:extLst>
          </p:cNvPr>
          <p:cNvSpPr txBox="1"/>
          <p:nvPr/>
        </p:nvSpPr>
        <p:spPr>
          <a:xfrm>
            <a:off x="1009934" y="816338"/>
            <a:ext cx="42846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600" dirty="0">
                <a:latin typeface="Quicksand Bold" pitchFamily="50" charset="0"/>
              </a:rPr>
              <a:t>Conclusió</a:t>
            </a:r>
            <a:endParaRPr lang="ca-ES" sz="2400" dirty="0">
              <a:latin typeface="Quicksand Bold" pitchFamily="50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D957E08-0846-4581-8597-1FCE5B6E374A}"/>
              </a:ext>
            </a:extLst>
          </p:cNvPr>
          <p:cNvSpPr/>
          <p:nvPr/>
        </p:nvSpPr>
        <p:spPr>
          <a:xfrm>
            <a:off x="10397236" y="188939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7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76A923E-F52D-4C91-9B24-107E92CFD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935" y="443892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D595DA1-F25B-4621-BD95-F444EDCEF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39" y="3611176"/>
            <a:ext cx="1788178" cy="2367218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C77D34E3-D249-469A-90FE-88F5C1ED6DD2}"/>
              </a:ext>
            </a:extLst>
          </p:cNvPr>
          <p:cNvSpPr/>
          <p:nvPr/>
        </p:nvSpPr>
        <p:spPr>
          <a:xfrm>
            <a:off x="696783" y="3320640"/>
            <a:ext cx="2948291" cy="2948291"/>
          </a:xfrm>
          <a:prstGeom prst="ellipse">
            <a:avLst/>
          </a:prstGeom>
          <a:noFill/>
          <a:ln w="76200">
            <a:solidFill>
              <a:srgbClr val="007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644AEF1-D790-4B92-9F20-8F28BB0DDA4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38" y="4086095"/>
            <a:ext cx="1417380" cy="1417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B2617FAE-19FF-4889-8528-8BEEB7F4B8DE}"/>
              </a:ext>
            </a:extLst>
          </p:cNvPr>
          <p:cNvSpPr/>
          <p:nvPr/>
        </p:nvSpPr>
        <p:spPr>
          <a:xfrm>
            <a:off x="4621855" y="1815621"/>
            <a:ext cx="2948291" cy="2948291"/>
          </a:xfrm>
          <a:prstGeom prst="ellipse">
            <a:avLst/>
          </a:prstGeom>
          <a:noFill/>
          <a:ln w="76200">
            <a:solidFill>
              <a:srgbClr val="007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C5BA31D-3768-4EFA-AADA-92D630C6EF18}"/>
              </a:ext>
            </a:extLst>
          </p:cNvPr>
          <p:cNvSpPr/>
          <p:nvPr/>
        </p:nvSpPr>
        <p:spPr>
          <a:xfrm>
            <a:off x="8546926" y="3427412"/>
            <a:ext cx="2948291" cy="2948291"/>
          </a:xfrm>
          <a:prstGeom prst="ellipse">
            <a:avLst/>
          </a:prstGeom>
          <a:noFill/>
          <a:ln w="76200">
            <a:solidFill>
              <a:srgbClr val="007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8" name="Imagen 17" descr="Imagen que contiene gráficos vectoriales&#10;&#10;Descripción generada con confianza muy alta">
            <a:extLst>
              <a:ext uri="{FF2B5EF4-FFF2-40B4-BE49-F238E27FC236}">
                <a16:creationId xmlns:a16="http://schemas.microsoft.com/office/drawing/2014/main" id="{DCC9DEA2-810A-4143-8A40-FB31AB6920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2804">
            <a:off x="4808656" y="2831732"/>
            <a:ext cx="879809" cy="879809"/>
          </a:xfrm>
          <a:prstGeom prst="rect">
            <a:avLst/>
          </a:prstGeom>
        </p:spPr>
      </p:pic>
      <p:pic>
        <p:nvPicPr>
          <p:cNvPr id="20" name="Imagen 19" descr="Imagen que contiene gráficos vectoriales&#10;&#10;Descripción generada con confianza muy alta">
            <a:extLst>
              <a:ext uri="{FF2B5EF4-FFF2-40B4-BE49-F238E27FC236}">
                <a16:creationId xmlns:a16="http://schemas.microsoft.com/office/drawing/2014/main" id="{FDB12ED5-DC61-4F3E-AF1C-32DFAEA041B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4974">
            <a:off x="6575396" y="2918838"/>
            <a:ext cx="879809" cy="87980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BA4D798-EB93-4EB4-A2C7-EA55CF2492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7604">
            <a:off x="5131180" y="2153526"/>
            <a:ext cx="729298" cy="72929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B1077FA-436F-49F9-8DC5-97AD499EB88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6102">
            <a:off x="6393617" y="2185845"/>
            <a:ext cx="729298" cy="729298"/>
          </a:xfrm>
          <a:prstGeom prst="rect">
            <a:avLst/>
          </a:prstGeom>
        </p:spPr>
      </p:pic>
      <p:pic>
        <p:nvPicPr>
          <p:cNvPr id="24" name="Imagen 23" descr="Imagen que contiene gráficos vectoriales&#10;&#10;Descripción generada con confianza muy alta">
            <a:extLst>
              <a:ext uri="{FF2B5EF4-FFF2-40B4-BE49-F238E27FC236}">
                <a16:creationId xmlns:a16="http://schemas.microsoft.com/office/drawing/2014/main" id="{126A9C08-D095-425F-A841-8E4999AEA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CC99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226" y="1949155"/>
            <a:ext cx="758865" cy="758865"/>
          </a:xfrm>
          <a:prstGeom prst="rect">
            <a:avLst/>
          </a:prstGeom>
        </p:spPr>
      </p:pic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B5EB885C-075F-441B-BE14-A8566A80E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808" y="4224294"/>
            <a:ext cx="1354525" cy="13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3430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7913158-9250-4A43-80B8-8B4E7C617905}"/>
              </a:ext>
            </a:extLst>
          </p:cNvPr>
          <p:cNvSpPr txBox="1"/>
          <p:nvPr/>
        </p:nvSpPr>
        <p:spPr>
          <a:xfrm>
            <a:off x="1923928" y="1305342"/>
            <a:ext cx="834414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icksand Bold" pitchFamily="50" charset="0"/>
              </a:rPr>
              <a:t>Moltes gracies </a:t>
            </a:r>
          </a:p>
          <a:p>
            <a:pPr algn="ctr"/>
            <a:r>
              <a:rPr lang="ca-E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icksand Bold" pitchFamily="50" charset="0"/>
              </a:rPr>
              <a:t>per la seva atenció!</a:t>
            </a:r>
            <a:endParaRPr lang="ca-E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Quicksand Bold" pitchFamily="50" charset="0"/>
            </a:endParaRPr>
          </a:p>
        </p:txBody>
      </p:sp>
      <p:pic>
        <p:nvPicPr>
          <p:cNvPr id="7" name="Imagen 6" descr="Imagen que contiene LEGO, juguete&#10;&#10;Descripción generada con confianza muy alta">
            <a:extLst>
              <a:ext uri="{FF2B5EF4-FFF2-40B4-BE49-F238E27FC236}">
                <a16:creationId xmlns:a16="http://schemas.microsoft.com/office/drawing/2014/main" id="{042C079A-E1E0-4258-A93E-19DBAFA94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26" y="4001022"/>
            <a:ext cx="2235948" cy="2235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CF1CB5C-DFC2-49BA-B109-9C09E9A33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26" y="4001022"/>
            <a:ext cx="2235948" cy="2235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n 16" descr="Imagen que contiene LEGO, juguete&#10;&#10;Descripción generada con confianza muy alta">
            <a:extLst>
              <a:ext uri="{FF2B5EF4-FFF2-40B4-BE49-F238E27FC236}">
                <a16:creationId xmlns:a16="http://schemas.microsoft.com/office/drawing/2014/main" id="{7C929009-D7AF-43A0-A64E-F60D8C170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26" y="4001022"/>
            <a:ext cx="2235948" cy="2235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4B5D42D-9C5B-4347-98E4-0C7B8A1E4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26" y="4001022"/>
            <a:ext cx="2235948" cy="2235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41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n relacionada">
            <a:extLst>
              <a:ext uri="{FF2B5EF4-FFF2-40B4-BE49-F238E27FC236}">
                <a16:creationId xmlns:a16="http://schemas.microsoft.com/office/drawing/2014/main" id="{C06FA512-933A-4BB9-9F01-D4DB75096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31" y="3427412"/>
            <a:ext cx="2718664" cy="284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4BC33D95-CF83-40AA-B66D-78AB97B97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855" y="1726672"/>
            <a:ext cx="2407620" cy="317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F0C26AB-EEA5-4F78-A473-4D47181CCDB9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60144FE-37AE-45AF-9691-0C9EBA66189D}"/>
              </a:ext>
            </a:extLst>
          </p:cNvPr>
          <p:cNvSpPr/>
          <p:nvPr/>
        </p:nvSpPr>
        <p:spPr>
          <a:xfrm>
            <a:off x="10397236" y="222497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6117C62-55B8-4CB9-9640-08296C6B2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841" y="471187"/>
            <a:ext cx="1039920" cy="1039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CA265CC-4E50-4638-8912-5BB866007883}"/>
              </a:ext>
            </a:extLst>
          </p:cNvPr>
          <p:cNvSpPr/>
          <p:nvPr/>
        </p:nvSpPr>
        <p:spPr>
          <a:xfrm>
            <a:off x="9757784" y="4645451"/>
            <a:ext cx="723331" cy="6027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írculo: vacío 17">
            <a:extLst>
              <a:ext uri="{FF2B5EF4-FFF2-40B4-BE49-F238E27FC236}">
                <a16:creationId xmlns:a16="http://schemas.microsoft.com/office/drawing/2014/main" id="{09296FF2-530A-4DB3-850C-0F635FE99153}"/>
              </a:ext>
            </a:extLst>
          </p:cNvPr>
          <p:cNvSpPr/>
          <p:nvPr/>
        </p:nvSpPr>
        <p:spPr>
          <a:xfrm>
            <a:off x="3034903" y="222497"/>
            <a:ext cx="6107767" cy="6107767"/>
          </a:xfrm>
          <a:prstGeom prst="donut">
            <a:avLst>
              <a:gd name="adj" fmla="val 2620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E27F7D6-3E8E-4F28-A984-AEBFF4B1D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898" y="3829994"/>
            <a:ext cx="3810000" cy="2143125"/>
          </a:xfrm>
          <a:prstGeom prst="rect">
            <a:avLst/>
          </a:prstGeom>
        </p:spPr>
      </p:pic>
      <p:sp>
        <p:nvSpPr>
          <p:cNvPr id="23" name="Círculo: vacío 22">
            <a:extLst>
              <a:ext uri="{FF2B5EF4-FFF2-40B4-BE49-F238E27FC236}">
                <a16:creationId xmlns:a16="http://schemas.microsoft.com/office/drawing/2014/main" id="{FC6E5ED3-E298-41E5-A7B6-60C3B8EADA81}"/>
              </a:ext>
            </a:extLst>
          </p:cNvPr>
          <p:cNvSpPr/>
          <p:nvPr/>
        </p:nvSpPr>
        <p:spPr>
          <a:xfrm>
            <a:off x="-893517" y="1753427"/>
            <a:ext cx="6107767" cy="6107767"/>
          </a:xfrm>
          <a:prstGeom prst="donut">
            <a:avLst>
              <a:gd name="adj" fmla="val 2620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Círculo: vacío 24">
            <a:extLst>
              <a:ext uri="{FF2B5EF4-FFF2-40B4-BE49-F238E27FC236}">
                <a16:creationId xmlns:a16="http://schemas.microsoft.com/office/drawing/2014/main" id="{FDE0C70E-3F10-45F7-9C10-B14174F3E273}"/>
              </a:ext>
            </a:extLst>
          </p:cNvPr>
          <p:cNvSpPr/>
          <p:nvPr/>
        </p:nvSpPr>
        <p:spPr>
          <a:xfrm>
            <a:off x="6962731" y="1828344"/>
            <a:ext cx="6107767" cy="6107767"/>
          </a:xfrm>
          <a:prstGeom prst="donut">
            <a:avLst>
              <a:gd name="adj" fmla="val 2620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C86C815-A336-4E6A-BB9A-E42CD38072A7}"/>
              </a:ext>
            </a:extLst>
          </p:cNvPr>
          <p:cNvSpPr/>
          <p:nvPr/>
        </p:nvSpPr>
        <p:spPr>
          <a:xfrm>
            <a:off x="696783" y="3320640"/>
            <a:ext cx="2948291" cy="2948291"/>
          </a:xfrm>
          <a:prstGeom prst="ellipse">
            <a:avLst/>
          </a:prstGeom>
          <a:noFill/>
          <a:ln w="76200"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DC1FDFC-FB65-4F27-A941-D60C85F264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747FD1E5-B19D-4FF2-A645-9B8923CA9588}"/>
              </a:ext>
            </a:extLst>
          </p:cNvPr>
          <p:cNvSpPr/>
          <p:nvPr/>
        </p:nvSpPr>
        <p:spPr>
          <a:xfrm>
            <a:off x="4621855" y="1815621"/>
            <a:ext cx="2948291" cy="2948291"/>
          </a:xfrm>
          <a:prstGeom prst="ellipse">
            <a:avLst/>
          </a:prstGeom>
          <a:noFill/>
          <a:ln w="76200"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40DF5B1-489C-4DCD-8C8B-BCDEE4DEC8F2}"/>
              </a:ext>
            </a:extLst>
          </p:cNvPr>
          <p:cNvSpPr txBox="1"/>
          <p:nvPr/>
        </p:nvSpPr>
        <p:spPr>
          <a:xfrm>
            <a:off x="1009934" y="816338"/>
            <a:ext cx="49294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600" dirty="0">
                <a:latin typeface="Quicksand Bold" pitchFamily="50" charset="0"/>
              </a:rPr>
              <a:t>Introducció</a:t>
            </a:r>
            <a:endParaRPr lang="ca-ES" sz="2400" dirty="0">
              <a:latin typeface="Quicksand Bold" pitchFamily="50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00D0241-6D9A-47AC-A583-0BA74714FFC7}"/>
              </a:ext>
            </a:extLst>
          </p:cNvPr>
          <p:cNvSpPr/>
          <p:nvPr/>
        </p:nvSpPr>
        <p:spPr>
          <a:xfrm>
            <a:off x="9168146" y="5949995"/>
            <a:ext cx="1736081" cy="1950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2A0A6B1-FA04-4A83-8CBB-B22DE1E78DE2}"/>
              </a:ext>
            </a:extLst>
          </p:cNvPr>
          <p:cNvSpPr/>
          <p:nvPr/>
        </p:nvSpPr>
        <p:spPr>
          <a:xfrm>
            <a:off x="8546926" y="3427412"/>
            <a:ext cx="2948291" cy="2948291"/>
          </a:xfrm>
          <a:prstGeom prst="ellipse">
            <a:avLst/>
          </a:prstGeom>
          <a:noFill/>
          <a:ln w="76200"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75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54">
            <a:extLst>
              <a:ext uri="{FF2B5EF4-FFF2-40B4-BE49-F238E27FC236}">
                <a16:creationId xmlns:a16="http://schemas.microsoft.com/office/drawing/2014/main" id="{0896956B-A64E-4A3C-9DCF-27966D5693EA}"/>
              </a:ext>
            </a:extLst>
          </p:cNvPr>
          <p:cNvSpPr/>
          <p:nvPr/>
        </p:nvSpPr>
        <p:spPr>
          <a:xfrm>
            <a:off x="0" y="0"/>
            <a:ext cx="2036303" cy="685800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5D576063-0816-48A7-8FFA-09B4335331A6}"/>
              </a:ext>
            </a:extLst>
          </p:cNvPr>
          <p:cNvSpPr/>
          <p:nvPr/>
        </p:nvSpPr>
        <p:spPr>
          <a:xfrm>
            <a:off x="2036303" y="0"/>
            <a:ext cx="2036303" cy="6858000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622736DC-DCB6-4163-9FF4-9B8BB3758866}"/>
              </a:ext>
            </a:extLst>
          </p:cNvPr>
          <p:cNvSpPr/>
          <p:nvPr/>
        </p:nvSpPr>
        <p:spPr>
          <a:xfrm>
            <a:off x="4072606" y="0"/>
            <a:ext cx="2036303" cy="6858000"/>
          </a:xfrm>
          <a:prstGeom prst="rect">
            <a:avLst/>
          </a:prstGeom>
          <a:solidFill>
            <a:srgbClr val="A74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52C626D-7CF0-491F-BC06-F09CF51DCBA1}"/>
              </a:ext>
            </a:extLst>
          </p:cNvPr>
          <p:cNvSpPr/>
          <p:nvPr/>
        </p:nvSpPr>
        <p:spPr>
          <a:xfrm>
            <a:off x="6096000" y="0"/>
            <a:ext cx="2036303" cy="6858000"/>
          </a:xfrm>
          <a:prstGeom prst="rect">
            <a:avLst/>
          </a:prstGeom>
          <a:solidFill>
            <a:srgbClr val="FF66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6600"/>
              </a:solidFill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848A7F15-19C6-4715-A47B-B13BA2F76C5B}"/>
              </a:ext>
            </a:extLst>
          </p:cNvPr>
          <p:cNvSpPr/>
          <p:nvPr/>
        </p:nvSpPr>
        <p:spPr>
          <a:xfrm>
            <a:off x="8119394" y="0"/>
            <a:ext cx="2036303" cy="6858000"/>
          </a:xfrm>
          <a:prstGeom prst="rect">
            <a:avLst/>
          </a:prstGeom>
          <a:solidFill>
            <a:srgbClr val="92D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2814B887-20FF-43F4-BECA-E4DC15E8DF0F}"/>
              </a:ext>
            </a:extLst>
          </p:cNvPr>
          <p:cNvSpPr/>
          <p:nvPr/>
        </p:nvSpPr>
        <p:spPr>
          <a:xfrm>
            <a:off x="10155697" y="0"/>
            <a:ext cx="2036303" cy="68580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D8DBF812-A838-4244-8281-686E353A8154}"/>
              </a:ext>
            </a:extLst>
          </p:cNvPr>
          <p:cNvSpPr txBox="1"/>
          <p:nvPr/>
        </p:nvSpPr>
        <p:spPr>
          <a:xfrm>
            <a:off x="-1" y="5085567"/>
            <a:ext cx="2036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860000"/>
                </a:solidFill>
                <a:latin typeface="Quicksand Bold" pitchFamily="50" charset="0"/>
              </a:rPr>
              <a:t>01</a:t>
            </a:r>
            <a:endParaRPr lang="es-ES" sz="8800" dirty="0">
              <a:solidFill>
                <a:srgbClr val="860000"/>
              </a:solidFill>
              <a:latin typeface="Quicksand Bold" pitchFamily="50" charset="0"/>
            </a:endParaRP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7B77DA82-0BC8-45A6-8989-1C4AA730D874}"/>
              </a:ext>
            </a:extLst>
          </p:cNvPr>
          <p:cNvSpPr txBox="1"/>
          <p:nvPr/>
        </p:nvSpPr>
        <p:spPr>
          <a:xfrm>
            <a:off x="2036302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B88C00"/>
                </a:solidFill>
                <a:latin typeface="Quicksand Bold" pitchFamily="50" charset="0"/>
              </a:rPr>
              <a:t>02</a:t>
            </a:r>
            <a:endParaRPr lang="es-ES" sz="8800" dirty="0">
              <a:solidFill>
                <a:srgbClr val="B88C00"/>
              </a:solidFill>
              <a:latin typeface="Quicksand Bold" pitchFamily="50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AABF73A9-9295-47FC-8498-6D0E554B37EE}"/>
              </a:ext>
            </a:extLst>
          </p:cNvPr>
          <p:cNvSpPr txBox="1"/>
          <p:nvPr/>
        </p:nvSpPr>
        <p:spPr>
          <a:xfrm>
            <a:off x="4072605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6000C0"/>
                </a:solidFill>
                <a:latin typeface="Quicksand Bold" pitchFamily="50" charset="0"/>
              </a:rPr>
              <a:t>03</a:t>
            </a:r>
            <a:endParaRPr lang="es-ES" sz="8800" dirty="0">
              <a:solidFill>
                <a:srgbClr val="6000C0"/>
              </a:solidFill>
              <a:latin typeface="Quicksand Bold" pitchFamily="50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45BC7C34-1AAC-42CA-AFA3-2CF5AA8A53A5}"/>
              </a:ext>
            </a:extLst>
          </p:cNvPr>
          <p:cNvSpPr txBox="1"/>
          <p:nvPr/>
        </p:nvSpPr>
        <p:spPr>
          <a:xfrm>
            <a:off x="6083090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CC5300"/>
                </a:solidFill>
                <a:latin typeface="Quicksand Bold" pitchFamily="50" charset="0"/>
              </a:rPr>
              <a:t>04</a:t>
            </a:r>
            <a:endParaRPr lang="es-ES" sz="8800" dirty="0">
              <a:solidFill>
                <a:srgbClr val="CC5300"/>
              </a:solidFill>
              <a:latin typeface="Quicksand Bold" pitchFamily="50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E3E82F2B-366A-46FA-B421-428476E5913D}"/>
              </a:ext>
            </a:extLst>
          </p:cNvPr>
          <p:cNvSpPr txBox="1"/>
          <p:nvPr/>
        </p:nvSpPr>
        <p:spPr>
          <a:xfrm>
            <a:off x="8106484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69A12B"/>
                </a:solidFill>
                <a:latin typeface="Quicksand Bold" pitchFamily="50" charset="0"/>
              </a:rPr>
              <a:t>05</a:t>
            </a:r>
            <a:endParaRPr lang="es-ES" sz="8800" dirty="0">
              <a:solidFill>
                <a:srgbClr val="69A12B"/>
              </a:solidFill>
              <a:latin typeface="Quicksand Bold" pitchFamily="50" charset="0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3E9A7B96-3737-40F0-84FA-B6D9C987E3EB}"/>
              </a:ext>
            </a:extLst>
          </p:cNvPr>
          <p:cNvSpPr txBox="1"/>
          <p:nvPr/>
        </p:nvSpPr>
        <p:spPr>
          <a:xfrm>
            <a:off x="10104059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0078A2"/>
                </a:solidFill>
                <a:latin typeface="Quicksand Bold" pitchFamily="50" charset="0"/>
              </a:rPr>
              <a:t>06</a:t>
            </a:r>
            <a:endParaRPr lang="es-ES" sz="8800" dirty="0">
              <a:solidFill>
                <a:srgbClr val="0078A2"/>
              </a:solidFill>
              <a:latin typeface="Quicksand Bold" pitchFamily="50" charset="0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E3810CAD-05EB-4017-8048-6D293F2DA967}"/>
              </a:ext>
            </a:extLst>
          </p:cNvPr>
          <p:cNvSpPr/>
          <p:nvPr/>
        </p:nvSpPr>
        <p:spPr>
          <a:xfrm>
            <a:off x="233320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32B1A22D-A232-4424-B334-46ABC057A622}"/>
              </a:ext>
            </a:extLst>
          </p:cNvPr>
          <p:cNvSpPr/>
          <p:nvPr/>
        </p:nvSpPr>
        <p:spPr>
          <a:xfrm>
            <a:off x="2250260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600" dirty="0">
              <a:solidFill>
                <a:srgbClr val="B88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Quicksand Bold" pitchFamily="50" charset="0"/>
            </a:endParaRP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BBEF0A2C-7DDD-4858-952E-591773728DF4}"/>
              </a:ext>
            </a:extLst>
          </p:cNvPr>
          <p:cNvSpPr/>
          <p:nvPr/>
        </p:nvSpPr>
        <p:spPr>
          <a:xfrm>
            <a:off x="4305927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00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2504EF71-3C4A-48CE-8D3C-CB8D9693B9A2}"/>
              </a:ext>
            </a:extLst>
          </p:cNvPr>
          <p:cNvSpPr/>
          <p:nvPr/>
        </p:nvSpPr>
        <p:spPr>
          <a:xfrm>
            <a:off x="6322866" y="987603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CC5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C11276F8-386A-4A6A-B4AF-09BA0CD5F1C6}"/>
              </a:ext>
            </a:extLst>
          </p:cNvPr>
          <p:cNvSpPr/>
          <p:nvPr/>
        </p:nvSpPr>
        <p:spPr>
          <a:xfrm>
            <a:off x="8352715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9A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54951170-6586-4DCD-A2EA-004A645CB575}"/>
              </a:ext>
            </a:extLst>
          </p:cNvPr>
          <p:cNvSpPr/>
          <p:nvPr/>
        </p:nvSpPr>
        <p:spPr>
          <a:xfrm>
            <a:off x="10389020" y="966861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7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045A3193-264A-4F2D-B156-6D5169E83CA5}"/>
              </a:ext>
            </a:extLst>
          </p:cNvPr>
          <p:cNvCxnSpPr>
            <a:cxnSpLocks/>
          </p:cNvCxnSpPr>
          <p:nvPr/>
        </p:nvCxnSpPr>
        <p:spPr>
          <a:xfrm>
            <a:off x="1018152" y="4215756"/>
            <a:ext cx="1015569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ipse 76">
            <a:extLst>
              <a:ext uri="{FF2B5EF4-FFF2-40B4-BE49-F238E27FC236}">
                <a16:creationId xmlns:a16="http://schemas.microsoft.com/office/drawing/2014/main" id="{ED855C88-BB53-45EF-A4DC-9369E6E31887}"/>
              </a:ext>
            </a:extLst>
          </p:cNvPr>
          <p:cNvSpPr/>
          <p:nvPr/>
        </p:nvSpPr>
        <p:spPr>
          <a:xfrm>
            <a:off x="826968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F83A2FA0-4143-4F8E-8E5E-F798343C826A}"/>
              </a:ext>
            </a:extLst>
          </p:cNvPr>
          <p:cNvSpPr/>
          <p:nvPr/>
        </p:nvSpPr>
        <p:spPr>
          <a:xfrm>
            <a:off x="950831" y="4091893"/>
            <a:ext cx="247724" cy="247724"/>
          </a:xfrm>
          <a:prstGeom prst="ellipse">
            <a:avLst/>
          </a:prstGeom>
          <a:solidFill>
            <a:srgbClr val="86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38ECB614-7226-4588-B18B-9A7C4816F64F}"/>
              </a:ext>
            </a:extLst>
          </p:cNvPr>
          <p:cNvSpPr/>
          <p:nvPr/>
        </p:nvSpPr>
        <p:spPr>
          <a:xfrm>
            <a:off x="2865016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F9070A53-A7C5-42B9-8F9D-22868834AB77}"/>
              </a:ext>
            </a:extLst>
          </p:cNvPr>
          <p:cNvSpPr/>
          <p:nvPr/>
        </p:nvSpPr>
        <p:spPr>
          <a:xfrm>
            <a:off x="2988879" y="4091893"/>
            <a:ext cx="247724" cy="247724"/>
          </a:xfrm>
          <a:prstGeom prst="ellipse">
            <a:avLst/>
          </a:prstGeom>
          <a:solidFill>
            <a:srgbClr val="B88C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A2BBF6C9-4778-4513-9B6C-1A9B4B91A3DF}"/>
              </a:ext>
            </a:extLst>
          </p:cNvPr>
          <p:cNvSpPr/>
          <p:nvPr/>
        </p:nvSpPr>
        <p:spPr>
          <a:xfrm>
            <a:off x="4901319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7AB587B4-4D94-4DCC-AD47-A82CD1E882A4}"/>
              </a:ext>
            </a:extLst>
          </p:cNvPr>
          <p:cNvSpPr/>
          <p:nvPr/>
        </p:nvSpPr>
        <p:spPr>
          <a:xfrm>
            <a:off x="5025182" y="4091893"/>
            <a:ext cx="247724" cy="247724"/>
          </a:xfrm>
          <a:prstGeom prst="ellipse">
            <a:avLst/>
          </a:prstGeom>
          <a:solidFill>
            <a:srgbClr val="600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C7F22159-1A76-4DDC-A45B-09EA7FDD885F}"/>
              </a:ext>
            </a:extLst>
          </p:cNvPr>
          <p:cNvSpPr/>
          <p:nvPr/>
        </p:nvSpPr>
        <p:spPr>
          <a:xfrm>
            <a:off x="6937622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750804FC-66F6-4C8E-9281-C08E388DAA99}"/>
              </a:ext>
            </a:extLst>
          </p:cNvPr>
          <p:cNvSpPr/>
          <p:nvPr/>
        </p:nvSpPr>
        <p:spPr>
          <a:xfrm>
            <a:off x="7061485" y="4091893"/>
            <a:ext cx="247724" cy="247724"/>
          </a:xfrm>
          <a:prstGeom prst="ellipse">
            <a:avLst/>
          </a:prstGeom>
          <a:solidFill>
            <a:srgbClr val="CC53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CCF2E1F1-FB96-46CF-818F-2B529105B4A8}"/>
              </a:ext>
            </a:extLst>
          </p:cNvPr>
          <p:cNvSpPr/>
          <p:nvPr/>
        </p:nvSpPr>
        <p:spPr>
          <a:xfrm>
            <a:off x="8963028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3E2E2A00-6B88-4CA3-87BA-AFD2C61D7942}"/>
              </a:ext>
            </a:extLst>
          </p:cNvPr>
          <p:cNvSpPr/>
          <p:nvPr/>
        </p:nvSpPr>
        <p:spPr>
          <a:xfrm>
            <a:off x="9086891" y="4091893"/>
            <a:ext cx="247724" cy="247724"/>
          </a:xfrm>
          <a:prstGeom prst="ellipse">
            <a:avLst/>
          </a:prstGeom>
          <a:solidFill>
            <a:srgbClr val="69A12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27DBC11B-31E0-4DB6-8205-47194C4EA294}"/>
              </a:ext>
            </a:extLst>
          </p:cNvPr>
          <p:cNvSpPr/>
          <p:nvPr/>
        </p:nvSpPr>
        <p:spPr>
          <a:xfrm>
            <a:off x="10977761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C02EC098-81B5-4C83-8793-BCE19E843964}"/>
              </a:ext>
            </a:extLst>
          </p:cNvPr>
          <p:cNvSpPr/>
          <p:nvPr/>
        </p:nvSpPr>
        <p:spPr>
          <a:xfrm>
            <a:off x="11101624" y="4091893"/>
            <a:ext cx="247724" cy="247724"/>
          </a:xfrm>
          <a:prstGeom prst="ellipse">
            <a:avLst/>
          </a:prstGeom>
          <a:solidFill>
            <a:srgbClr val="0078A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4" name="Imagen 93">
            <a:extLst>
              <a:ext uri="{FF2B5EF4-FFF2-40B4-BE49-F238E27FC236}">
                <a16:creationId xmlns:a16="http://schemas.microsoft.com/office/drawing/2014/main" id="{9892DCD4-5E4E-4987-8ABC-07D284FF3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5" y="1221814"/>
            <a:ext cx="1039920" cy="1039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4C15EFE8-D32F-4DFF-B691-EB2B99A17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67" y="1221814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F418D4EF-5B14-41D3-9C69-23EB81577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52" y="1236707"/>
            <a:ext cx="1025027" cy="1025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9" name="CuadroTexto 98">
            <a:extLst>
              <a:ext uri="{FF2B5EF4-FFF2-40B4-BE49-F238E27FC236}">
                <a16:creationId xmlns:a16="http://schemas.microsoft.com/office/drawing/2014/main" id="{888FBEE0-ABB8-4FBC-9F4D-E22236ECAD69}"/>
              </a:ext>
            </a:extLst>
          </p:cNvPr>
          <p:cNvSpPr txBox="1"/>
          <p:nvPr/>
        </p:nvSpPr>
        <p:spPr>
          <a:xfrm>
            <a:off x="2454523" y="897786"/>
            <a:ext cx="1192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9600">
                <a:solidFill>
                  <a:srgbClr val="B88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icksand Bold" pitchFamily="50" charset="0"/>
              </a:rPr>
              <a:t>?</a:t>
            </a:r>
            <a:endParaRPr lang="es-ES" sz="9600" dirty="0">
              <a:solidFill>
                <a:srgbClr val="B88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Quicksand Bold" pitchFamily="50" charset="0"/>
            </a:endParaRPr>
          </a:p>
        </p:txBody>
      </p:sp>
      <p:pic>
        <p:nvPicPr>
          <p:cNvPr id="101" name="Imagen 100">
            <a:extLst>
              <a:ext uri="{FF2B5EF4-FFF2-40B4-BE49-F238E27FC236}">
                <a16:creationId xmlns:a16="http://schemas.microsoft.com/office/drawing/2014/main" id="{87681172-62F6-4CC9-AFEE-B159E97CE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384" y="1238694"/>
            <a:ext cx="1039584" cy="1039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" name="Imagen 102">
            <a:extLst>
              <a:ext uri="{FF2B5EF4-FFF2-40B4-BE49-F238E27FC236}">
                <a16:creationId xmlns:a16="http://schemas.microsoft.com/office/drawing/2014/main" id="{481E925E-DE02-4AE8-98FD-D0D00FF28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19" y="1221814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21C7BB69-571B-46CD-922C-F31522017CFF}"/>
              </a:ext>
            </a:extLst>
          </p:cNvPr>
          <p:cNvSpPr/>
          <p:nvPr/>
        </p:nvSpPr>
        <p:spPr>
          <a:xfrm>
            <a:off x="13640" y="0"/>
            <a:ext cx="2036303" cy="6858000"/>
          </a:xfrm>
          <a:prstGeom prst="rect">
            <a:avLst/>
          </a:prstGeom>
          <a:solidFill>
            <a:schemeClr val="bg2">
              <a:lumMod val="75000"/>
              <a:alpha val="8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572893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C0B1809-6AD5-4878-B7BD-EC31966FA46E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87C488-804E-44D0-8492-83D7F0AA269D}"/>
              </a:ext>
            </a:extLst>
          </p:cNvPr>
          <p:cNvSpPr txBox="1"/>
          <p:nvPr/>
        </p:nvSpPr>
        <p:spPr>
          <a:xfrm>
            <a:off x="1009934" y="816338"/>
            <a:ext cx="35667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600" dirty="0">
                <a:latin typeface="Quicksand Bold" pitchFamily="50" charset="0"/>
              </a:rPr>
              <a:t>Hipòtesi</a:t>
            </a:r>
            <a:endParaRPr lang="ca-ES" sz="2400" dirty="0">
              <a:latin typeface="Quicksand Bold" pitchFamily="50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ED27DA6-1244-4E94-8B66-0D00DD6A2D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7EF604E-5E75-4861-B974-E6D16C6A4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95" y="299670"/>
            <a:ext cx="4598437" cy="608748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64B9DC7-876E-4865-A8ED-63962A0CD6D1}"/>
              </a:ext>
            </a:extLst>
          </p:cNvPr>
          <p:cNvSpPr txBox="1"/>
          <p:nvPr/>
        </p:nvSpPr>
        <p:spPr>
          <a:xfrm>
            <a:off x="8382799" y="1174536"/>
            <a:ext cx="201986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700" dirty="0">
                <a:solidFill>
                  <a:srgbClr val="FFC000"/>
                </a:solidFill>
                <a:latin typeface="Quicksand Bold" pitchFamily="50" charset="0"/>
              </a:rPr>
              <a:t>?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DFC40E6-8592-4AD8-999B-1411D0B9DB5A}"/>
              </a:ext>
            </a:extLst>
          </p:cNvPr>
          <p:cNvSpPr/>
          <p:nvPr/>
        </p:nvSpPr>
        <p:spPr>
          <a:xfrm>
            <a:off x="366328" y="2918564"/>
            <a:ext cx="6825363" cy="27649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FE94476-3DDB-40A4-BD5B-EBC930DFC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307" y="3429000"/>
            <a:ext cx="1783373" cy="178337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FDB8B62-643F-4FA2-BAA2-68A196F22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580" y="3827406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0C13539-CB22-4B0E-A936-C2259DBE40A3}"/>
              </a:ext>
            </a:extLst>
          </p:cNvPr>
          <p:cNvSpPr txBox="1"/>
          <p:nvPr/>
        </p:nvSpPr>
        <p:spPr>
          <a:xfrm>
            <a:off x="2191726" y="3995676"/>
            <a:ext cx="597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FFC000"/>
                </a:solidFill>
                <a:latin typeface="Quicksand Bold" pitchFamily="50" charset="0"/>
              </a:rPr>
              <a:t>+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F0298A0-D2E7-472D-9DCF-077D93BA66C9}"/>
              </a:ext>
            </a:extLst>
          </p:cNvPr>
          <p:cNvSpPr txBox="1"/>
          <p:nvPr/>
        </p:nvSpPr>
        <p:spPr>
          <a:xfrm>
            <a:off x="4585321" y="4017167"/>
            <a:ext cx="597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FFC000"/>
                </a:solidFill>
                <a:latin typeface="Quicksand Bold" pitchFamily="50" charset="0"/>
              </a:rPr>
              <a:t>+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583586-E0F9-4FA4-B7BD-6D6328181EE0}"/>
              </a:ext>
            </a:extLst>
          </p:cNvPr>
          <p:cNvSpPr txBox="1"/>
          <p:nvPr/>
        </p:nvSpPr>
        <p:spPr>
          <a:xfrm>
            <a:off x="6565102" y="3896581"/>
            <a:ext cx="5976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FFC000"/>
                </a:solidFill>
                <a:latin typeface="Quicksand Bold" pitchFamily="50" charset="0"/>
              </a:rPr>
              <a:t>=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73A235A-2677-466E-9829-16DB4BC1A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65" y="3426213"/>
            <a:ext cx="1408298" cy="16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447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54">
            <a:extLst>
              <a:ext uri="{FF2B5EF4-FFF2-40B4-BE49-F238E27FC236}">
                <a16:creationId xmlns:a16="http://schemas.microsoft.com/office/drawing/2014/main" id="{0896956B-A64E-4A3C-9DCF-27966D5693EA}"/>
              </a:ext>
            </a:extLst>
          </p:cNvPr>
          <p:cNvSpPr/>
          <p:nvPr/>
        </p:nvSpPr>
        <p:spPr>
          <a:xfrm>
            <a:off x="0" y="0"/>
            <a:ext cx="2036303" cy="685800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5D576063-0816-48A7-8FFA-09B4335331A6}"/>
              </a:ext>
            </a:extLst>
          </p:cNvPr>
          <p:cNvSpPr/>
          <p:nvPr/>
        </p:nvSpPr>
        <p:spPr>
          <a:xfrm>
            <a:off x="2036303" y="0"/>
            <a:ext cx="2036303" cy="6858000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622736DC-DCB6-4163-9FF4-9B8BB3758866}"/>
              </a:ext>
            </a:extLst>
          </p:cNvPr>
          <p:cNvSpPr/>
          <p:nvPr/>
        </p:nvSpPr>
        <p:spPr>
          <a:xfrm>
            <a:off x="4072606" y="0"/>
            <a:ext cx="2036303" cy="6858000"/>
          </a:xfrm>
          <a:prstGeom prst="rect">
            <a:avLst/>
          </a:prstGeom>
          <a:solidFill>
            <a:srgbClr val="A74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52C626D-7CF0-491F-BC06-F09CF51DCBA1}"/>
              </a:ext>
            </a:extLst>
          </p:cNvPr>
          <p:cNvSpPr/>
          <p:nvPr/>
        </p:nvSpPr>
        <p:spPr>
          <a:xfrm>
            <a:off x="6096000" y="0"/>
            <a:ext cx="2036303" cy="6858000"/>
          </a:xfrm>
          <a:prstGeom prst="rect">
            <a:avLst/>
          </a:prstGeom>
          <a:solidFill>
            <a:srgbClr val="FF66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6600"/>
              </a:solidFill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848A7F15-19C6-4715-A47B-B13BA2F76C5B}"/>
              </a:ext>
            </a:extLst>
          </p:cNvPr>
          <p:cNvSpPr/>
          <p:nvPr/>
        </p:nvSpPr>
        <p:spPr>
          <a:xfrm>
            <a:off x="8119394" y="0"/>
            <a:ext cx="2036303" cy="6858000"/>
          </a:xfrm>
          <a:prstGeom prst="rect">
            <a:avLst/>
          </a:prstGeom>
          <a:solidFill>
            <a:srgbClr val="92D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2814B887-20FF-43F4-BECA-E4DC15E8DF0F}"/>
              </a:ext>
            </a:extLst>
          </p:cNvPr>
          <p:cNvSpPr/>
          <p:nvPr/>
        </p:nvSpPr>
        <p:spPr>
          <a:xfrm>
            <a:off x="10155697" y="0"/>
            <a:ext cx="2036303" cy="68580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D8DBF812-A838-4244-8281-686E353A8154}"/>
              </a:ext>
            </a:extLst>
          </p:cNvPr>
          <p:cNvSpPr txBox="1"/>
          <p:nvPr/>
        </p:nvSpPr>
        <p:spPr>
          <a:xfrm>
            <a:off x="-1" y="5085567"/>
            <a:ext cx="2036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860000"/>
                </a:solidFill>
                <a:latin typeface="Quicksand Bold" pitchFamily="50" charset="0"/>
              </a:rPr>
              <a:t>01</a:t>
            </a:r>
            <a:endParaRPr lang="es-ES" sz="8800" dirty="0">
              <a:solidFill>
                <a:srgbClr val="860000"/>
              </a:solidFill>
              <a:latin typeface="Quicksand Bold" pitchFamily="50" charset="0"/>
            </a:endParaRP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7B77DA82-0BC8-45A6-8989-1C4AA730D874}"/>
              </a:ext>
            </a:extLst>
          </p:cNvPr>
          <p:cNvSpPr txBox="1"/>
          <p:nvPr/>
        </p:nvSpPr>
        <p:spPr>
          <a:xfrm>
            <a:off x="2036302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B88C00"/>
                </a:solidFill>
                <a:latin typeface="Quicksand Bold" pitchFamily="50" charset="0"/>
              </a:rPr>
              <a:t>02</a:t>
            </a:r>
            <a:endParaRPr lang="es-ES" sz="8800" dirty="0">
              <a:solidFill>
                <a:srgbClr val="B88C00"/>
              </a:solidFill>
              <a:latin typeface="Quicksand Bold" pitchFamily="50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AABF73A9-9295-47FC-8498-6D0E554B37EE}"/>
              </a:ext>
            </a:extLst>
          </p:cNvPr>
          <p:cNvSpPr txBox="1"/>
          <p:nvPr/>
        </p:nvSpPr>
        <p:spPr>
          <a:xfrm>
            <a:off x="4072605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6000C0"/>
                </a:solidFill>
                <a:latin typeface="Quicksand Bold" pitchFamily="50" charset="0"/>
              </a:rPr>
              <a:t>03</a:t>
            </a:r>
            <a:endParaRPr lang="es-ES" sz="8800" dirty="0">
              <a:solidFill>
                <a:srgbClr val="6000C0"/>
              </a:solidFill>
              <a:latin typeface="Quicksand Bold" pitchFamily="50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45BC7C34-1AAC-42CA-AFA3-2CF5AA8A53A5}"/>
              </a:ext>
            </a:extLst>
          </p:cNvPr>
          <p:cNvSpPr txBox="1"/>
          <p:nvPr/>
        </p:nvSpPr>
        <p:spPr>
          <a:xfrm>
            <a:off x="6083090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CC5300"/>
                </a:solidFill>
                <a:latin typeface="Quicksand Bold" pitchFamily="50" charset="0"/>
              </a:rPr>
              <a:t>04</a:t>
            </a:r>
            <a:endParaRPr lang="es-ES" sz="8800" dirty="0">
              <a:solidFill>
                <a:srgbClr val="CC5300"/>
              </a:solidFill>
              <a:latin typeface="Quicksand Bold" pitchFamily="50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E3E82F2B-366A-46FA-B421-428476E5913D}"/>
              </a:ext>
            </a:extLst>
          </p:cNvPr>
          <p:cNvSpPr txBox="1"/>
          <p:nvPr/>
        </p:nvSpPr>
        <p:spPr>
          <a:xfrm>
            <a:off x="8106484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69A12B"/>
                </a:solidFill>
                <a:latin typeface="Quicksand Bold" pitchFamily="50" charset="0"/>
              </a:rPr>
              <a:t>05</a:t>
            </a:r>
            <a:endParaRPr lang="es-ES" sz="8800" dirty="0">
              <a:solidFill>
                <a:srgbClr val="69A12B"/>
              </a:solidFill>
              <a:latin typeface="Quicksand Bold" pitchFamily="50" charset="0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3E9A7B96-3737-40F0-84FA-B6D9C987E3EB}"/>
              </a:ext>
            </a:extLst>
          </p:cNvPr>
          <p:cNvSpPr txBox="1"/>
          <p:nvPr/>
        </p:nvSpPr>
        <p:spPr>
          <a:xfrm>
            <a:off x="10104059" y="5085567"/>
            <a:ext cx="203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solidFill>
                  <a:srgbClr val="0078A2"/>
                </a:solidFill>
                <a:latin typeface="Quicksand Bold" pitchFamily="50" charset="0"/>
              </a:rPr>
              <a:t>06</a:t>
            </a:r>
            <a:endParaRPr lang="es-ES" sz="8800" dirty="0">
              <a:solidFill>
                <a:srgbClr val="0078A2"/>
              </a:solidFill>
              <a:latin typeface="Quicksand Bold" pitchFamily="50" charset="0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E3810CAD-05EB-4017-8048-6D293F2DA967}"/>
              </a:ext>
            </a:extLst>
          </p:cNvPr>
          <p:cNvSpPr/>
          <p:nvPr/>
        </p:nvSpPr>
        <p:spPr>
          <a:xfrm>
            <a:off x="233320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32B1A22D-A232-4424-B334-46ABC057A622}"/>
              </a:ext>
            </a:extLst>
          </p:cNvPr>
          <p:cNvSpPr/>
          <p:nvPr/>
        </p:nvSpPr>
        <p:spPr>
          <a:xfrm>
            <a:off x="2250260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B8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600" dirty="0">
              <a:solidFill>
                <a:srgbClr val="B88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Quicksand Bold" pitchFamily="50" charset="0"/>
            </a:endParaRP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BBEF0A2C-7DDD-4858-952E-591773728DF4}"/>
              </a:ext>
            </a:extLst>
          </p:cNvPr>
          <p:cNvSpPr/>
          <p:nvPr/>
        </p:nvSpPr>
        <p:spPr>
          <a:xfrm>
            <a:off x="4305927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00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2504EF71-3C4A-48CE-8D3C-CB8D9693B9A2}"/>
              </a:ext>
            </a:extLst>
          </p:cNvPr>
          <p:cNvSpPr/>
          <p:nvPr/>
        </p:nvSpPr>
        <p:spPr>
          <a:xfrm>
            <a:off x="6322866" y="987603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CC5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C11276F8-386A-4A6A-B4AF-09BA0CD5F1C6}"/>
              </a:ext>
            </a:extLst>
          </p:cNvPr>
          <p:cNvSpPr/>
          <p:nvPr/>
        </p:nvSpPr>
        <p:spPr>
          <a:xfrm>
            <a:off x="8352715" y="973124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9A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54951170-6586-4DCD-A2EA-004A645CB575}"/>
              </a:ext>
            </a:extLst>
          </p:cNvPr>
          <p:cNvSpPr/>
          <p:nvPr/>
        </p:nvSpPr>
        <p:spPr>
          <a:xfrm>
            <a:off x="10389020" y="966861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7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045A3193-264A-4F2D-B156-6D5169E83CA5}"/>
              </a:ext>
            </a:extLst>
          </p:cNvPr>
          <p:cNvCxnSpPr>
            <a:cxnSpLocks/>
          </p:cNvCxnSpPr>
          <p:nvPr/>
        </p:nvCxnSpPr>
        <p:spPr>
          <a:xfrm>
            <a:off x="1018152" y="4215756"/>
            <a:ext cx="1015569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ipse 76">
            <a:extLst>
              <a:ext uri="{FF2B5EF4-FFF2-40B4-BE49-F238E27FC236}">
                <a16:creationId xmlns:a16="http://schemas.microsoft.com/office/drawing/2014/main" id="{ED855C88-BB53-45EF-A4DC-9369E6E31887}"/>
              </a:ext>
            </a:extLst>
          </p:cNvPr>
          <p:cNvSpPr/>
          <p:nvPr/>
        </p:nvSpPr>
        <p:spPr>
          <a:xfrm>
            <a:off x="826968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F83A2FA0-4143-4F8E-8E5E-F798343C826A}"/>
              </a:ext>
            </a:extLst>
          </p:cNvPr>
          <p:cNvSpPr/>
          <p:nvPr/>
        </p:nvSpPr>
        <p:spPr>
          <a:xfrm>
            <a:off x="950831" y="4091893"/>
            <a:ext cx="247724" cy="247724"/>
          </a:xfrm>
          <a:prstGeom prst="ellipse">
            <a:avLst/>
          </a:prstGeom>
          <a:solidFill>
            <a:srgbClr val="86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38ECB614-7226-4588-B18B-9A7C4816F64F}"/>
              </a:ext>
            </a:extLst>
          </p:cNvPr>
          <p:cNvSpPr/>
          <p:nvPr/>
        </p:nvSpPr>
        <p:spPr>
          <a:xfrm>
            <a:off x="2865016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F9070A53-A7C5-42B9-8F9D-22868834AB77}"/>
              </a:ext>
            </a:extLst>
          </p:cNvPr>
          <p:cNvSpPr/>
          <p:nvPr/>
        </p:nvSpPr>
        <p:spPr>
          <a:xfrm>
            <a:off x="2988879" y="4091893"/>
            <a:ext cx="247724" cy="247724"/>
          </a:xfrm>
          <a:prstGeom prst="ellipse">
            <a:avLst/>
          </a:prstGeom>
          <a:solidFill>
            <a:srgbClr val="B88C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A2BBF6C9-4778-4513-9B6C-1A9B4B91A3DF}"/>
              </a:ext>
            </a:extLst>
          </p:cNvPr>
          <p:cNvSpPr/>
          <p:nvPr/>
        </p:nvSpPr>
        <p:spPr>
          <a:xfrm>
            <a:off x="4901319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7AB587B4-4D94-4DCC-AD47-A82CD1E882A4}"/>
              </a:ext>
            </a:extLst>
          </p:cNvPr>
          <p:cNvSpPr/>
          <p:nvPr/>
        </p:nvSpPr>
        <p:spPr>
          <a:xfrm>
            <a:off x="5025182" y="4091893"/>
            <a:ext cx="247724" cy="247724"/>
          </a:xfrm>
          <a:prstGeom prst="ellipse">
            <a:avLst/>
          </a:prstGeom>
          <a:solidFill>
            <a:srgbClr val="600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C7F22159-1A76-4DDC-A45B-09EA7FDD885F}"/>
              </a:ext>
            </a:extLst>
          </p:cNvPr>
          <p:cNvSpPr/>
          <p:nvPr/>
        </p:nvSpPr>
        <p:spPr>
          <a:xfrm>
            <a:off x="6937622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750804FC-66F6-4C8E-9281-C08E388DAA99}"/>
              </a:ext>
            </a:extLst>
          </p:cNvPr>
          <p:cNvSpPr/>
          <p:nvPr/>
        </p:nvSpPr>
        <p:spPr>
          <a:xfrm>
            <a:off x="7061485" y="4091893"/>
            <a:ext cx="247724" cy="247724"/>
          </a:xfrm>
          <a:prstGeom prst="ellipse">
            <a:avLst/>
          </a:prstGeom>
          <a:solidFill>
            <a:srgbClr val="CC53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CCF2E1F1-FB96-46CF-818F-2B529105B4A8}"/>
              </a:ext>
            </a:extLst>
          </p:cNvPr>
          <p:cNvSpPr/>
          <p:nvPr/>
        </p:nvSpPr>
        <p:spPr>
          <a:xfrm>
            <a:off x="8963028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3E2E2A00-6B88-4CA3-87BA-AFD2C61D7942}"/>
              </a:ext>
            </a:extLst>
          </p:cNvPr>
          <p:cNvSpPr/>
          <p:nvPr/>
        </p:nvSpPr>
        <p:spPr>
          <a:xfrm>
            <a:off x="9086891" y="4091893"/>
            <a:ext cx="247724" cy="247724"/>
          </a:xfrm>
          <a:prstGeom prst="ellipse">
            <a:avLst/>
          </a:prstGeom>
          <a:solidFill>
            <a:srgbClr val="69A12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27DBC11B-31E0-4DB6-8205-47194C4EA294}"/>
              </a:ext>
            </a:extLst>
          </p:cNvPr>
          <p:cNvSpPr/>
          <p:nvPr/>
        </p:nvSpPr>
        <p:spPr>
          <a:xfrm>
            <a:off x="10977761" y="3968030"/>
            <a:ext cx="495451" cy="4954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C02EC098-81B5-4C83-8793-BCE19E843964}"/>
              </a:ext>
            </a:extLst>
          </p:cNvPr>
          <p:cNvSpPr/>
          <p:nvPr/>
        </p:nvSpPr>
        <p:spPr>
          <a:xfrm>
            <a:off x="11101624" y="4091893"/>
            <a:ext cx="247724" cy="247724"/>
          </a:xfrm>
          <a:prstGeom prst="ellipse">
            <a:avLst/>
          </a:prstGeom>
          <a:solidFill>
            <a:srgbClr val="0078A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4" name="Imagen 93">
            <a:extLst>
              <a:ext uri="{FF2B5EF4-FFF2-40B4-BE49-F238E27FC236}">
                <a16:creationId xmlns:a16="http://schemas.microsoft.com/office/drawing/2014/main" id="{9892DCD4-5E4E-4987-8ABC-07D284FF3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5" y="1221814"/>
            <a:ext cx="1039920" cy="1039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4C15EFE8-D32F-4DFF-B691-EB2B99A17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67" y="1221814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F418D4EF-5B14-41D3-9C69-23EB81577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52" y="1236707"/>
            <a:ext cx="1025027" cy="1025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9" name="CuadroTexto 98">
            <a:extLst>
              <a:ext uri="{FF2B5EF4-FFF2-40B4-BE49-F238E27FC236}">
                <a16:creationId xmlns:a16="http://schemas.microsoft.com/office/drawing/2014/main" id="{888FBEE0-ABB8-4FBC-9F4D-E22236ECAD69}"/>
              </a:ext>
            </a:extLst>
          </p:cNvPr>
          <p:cNvSpPr txBox="1"/>
          <p:nvPr/>
        </p:nvSpPr>
        <p:spPr>
          <a:xfrm>
            <a:off x="2454523" y="897786"/>
            <a:ext cx="1192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9600">
                <a:solidFill>
                  <a:srgbClr val="B88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icksand Bold" pitchFamily="50" charset="0"/>
              </a:rPr>
              <a:t>?</a:t>
            </a:r>
            <a:endParaRPr lang="es-ES" sz="9600" dirty="0">
              <a:solidFill>
                <a:srgbClr val="B88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Quicksand Bold" pitchFamily="50" charset="0"/>
            </a:endParaRPr>
          </a:p>
        </p:txBody>
      </p:sp>
      <p:pic>
        <p:nvPicPr>
          <p:cNvPr id="101" name="Imagen 100">
            <a:extLst>
              <a:ext uri="{FF2B5EF4-FFF2-40B4-BE49-F238E27FC236}">
                <a16:creationId xmlns:a16="http://schemas.microsoft.com/office/drawing/2014/main" id="{87681172-62F6-4CC9-AFEE-B159E97CE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384" y="1238694"/>
            <a:ext cx="1039584" cy="1039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" name="Imagen 102">
            <a:extLst>
              <a:ext uri="{FF2B5EF4-FFF2-40B4-BE49-F238E27FC236}">
                <a16:creationId xmlns:a16="http://schemas.microsoft.com/office/drawing/2014/main" id="{481E925E-DE02-4AE8-98FD-D0D00FF28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19" y="1221814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11130B07-5110-4F29-9CF6-20ACEAEC1B7A}"/>
              </a:ext>
            </a:extLst>
          </p:cNvPr>
          <p:cNvSpPr/>
          <p:nvPr/>
        </p:nvSpPr>
        <p:spPr>
          <a:xfrm>
            <a:off x="13640" y="0"/>
            <a:ext cx="4071874" cy="6858000"/>
          </a:xfrm>
          <a:prstGeom prst="rect">
            <a:avLst/>
          </a:prstGeom>
          <a:solidFill>
            <a:schemeClr val="bg2">
              <a:lumMod val="75000"/>
              <a:alpha val="8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342259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n 88">
            <a:extLst>
              <a:ext uri="{FF2B5EF4-FFF2-40B4-BE49-F238E27FC236}">
                <a16:creationId xmlns:a16="http://schemas.microsoft.com/office/drawing/2014/main" id="{D7E85BBA-6DA5-41B8-B9CB-475E7974F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122" y="3964148"/>
            <a:ext cx="2877561" cy="160338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5B9FE4C-6269-4F7D-B0A4-1A41602209B2}"/>
              </a:ext>
            </a:extLst>
          </p:cNvPr>
          <p:cNvSpPr/>
          <p:nvPr/>
        </p:nvSpPr>
        <p:spPr>
          <a:xfrm>
            <a:off x="436728" y="0"/>
            <a:ext cx="573206" cy="1924334"/>
          </a:xfrm>
          <a:prstGeom prst="rect">
            <a:avLst/>
          </a:prstGeom>
          <a:solidFill>
            <a:srgbClr val="A74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A74FFF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61013FE-0ED0-4B79-AE78-ED0BC3019B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A7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72B1A0-DC98-4C3C-919A-B2372DF4CC58}"/>
              </a:ext>
            </a:extLst>
          </p:cNvPr>
          <p:cNvSpPr txBox="1"/>
          <p:nvPr/>
        </p:nvSpPr>
        <p:spPr>
          <a:xfrm>
            <a:off x="1009934" y="816338"/>
            <a:ext cx="45011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6600" dirty="0">
                <a:latin typeface="Quicksand Bold" pitchFamily="50" charset="0"/>
              </a:rPr>
              <a:t>Estructura</a:t>
            </a:r>
            <a:endParaRPr lang="ca-ES" sz="2400" dirty="0">
              <a:latin typeface="Quicksand Bold" pitchFamily="50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68CCADD-0A1B-443F-ABE4-0CC88E4A4C19}"/>
              </a:ext>
            </a:extLst>
          </p:cNvPr>
          <p:cNvSpPr/>
          <p:nvPr/>
        </p:nvSpPr>
        <p:spPr>
          <a:xfrm>
            <a:off x="10397236" y="181553"/>
            <a:ext cx="1569660" cy="1569660"/>
          </a:xfrm>
          <a:prstGeom prst="ellipse">
            <a:avLst/>
          </a:prstGeom>
          <a:solidFill>
            <a:schemeClr val="bg1"/>
          </a:solidFill>
          <a:ln w="76200">
            <a:solidFill>
              <a:srgbClr val="600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A1FBD21-BB68-4B99-BB32-52021E514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376" y="430243"/>
            <a:ext cx="1069553" cy="1069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0F48CAD-A6E9-4A21-AEB1-4E020A461F94}"/>
              </a:ext>
            </a:extLst>
          </p:cNvPr>
          <p:cNvSpPr/>
          <p:nvPr/>
        </p:nvSpPr>
        <p:spPr>
          <a:xfrm>
            <a:off x="3572918" y="5462970"/>
            <a:ext cx="2846284" cy="116818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254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94F846F1-625A-4183-88EE-544C1C28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584" y="3207864"/>
            <a:ext cx="774952" cy="2255106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682A6D16-E53D-41CC-8385-04B1664CC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241" y="2144622"/>
            <a:ext cx="1274174" cy="554784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CFB7599C-39A6-4CA3-B0D7-FFDC196527F8}"/>
              </a:ext>
            </a:extLst>
          </p:cNvPr>
          <p:cNvSpPr/>
          <p:nvPr/>
        </p:nvSpPr>
        <p:spPr>
          <a:xfrm>
            <a:off x="8487708" y="2820138"/>
            <a:ext cx="239809" cy="146990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  <a:ln w="254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82FD0496-572B-4CB6-A137-2E750C10171C}"/>
              </a:ext>
            </a:extLst>
          </p:cNvPr>
          <p:cNvSpPr/>
          <p:nvPr/>
        </p:nvSpPr>
        <p:spPr>
          <a:xfrm>
            <a:off x="8704576" y="2557708"/>
            <a:ext cx="1096965" cy="672381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  <a:ln w="254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6" name="Imagen 65">
            <a:extLst>
              <a:ext uri="{FF2B5EF4-FFF2-40B4-BE49-F238E27FC236}">
                <a16:creationId xmlns:a16="http://schemas.microsoft.com/office/drawing/2014/main" id="{25F6C658-5B0B-45C2-AB32-AD5CD7DE1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9306241" y="3081581"/>
            <a:ext cx="1274174" cy="554784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B3ABC485-5019-46A1-BD56-653D1E50E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946577">
            <a:off x="8795335" y="2357278"/>
            <a:ext cx="769750" cy="177635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14F42A2D-6B29-43E3-ABE4-B35815BE3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653423" flipV="1">
            <a:off x="8795332" y="3251283"/>
            <a:ext cx="769752" cy="177636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3263B470-6159-4EA7-9E86-471FFFC9EF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946577">
            <a:off x="9396703" y="2366214"/>
            <a:ext cx="654865" cy="151124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5ADC3EE5-97BB-413B-95DF-CC3A7DE4B8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653423" flipV="1">
            <a:off x="9390907" y="3265067"/>
            <a:ext cx="654867" cy="151124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A201DD55-A0D6-4AB3-A09A-F4A4E4149E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8584" y="2506157"/>
            <a:ext cx="2378633" cy="1447864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A76264AB-EF4F-453B-A8C7-BCE04346E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995619" y="1766080"/>
            <a:ext cx="774952" cy="2255106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id="{231A994C-127D-44DB-97B4-52CB2C3850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487" y="4275242"/>
            <a:ext cx="2060627" cy="6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76804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202</Words>
  <Application>Microsoft Office PowerPoint</Application>
  <PresentationFormat>Panorámica</PresentationFormat>
  <Paragraphs>119</Paragraphs>
  <Slides>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OCR A Extended</vt:lpstr>
      <vt:lpstr>Quicksand Bold</vt:lpstr>
      <vt:lpstr>Simple Kind Of Girl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 de Dios González</dc:creator>
  <cp:lastModifiedBy>Javier de Dios González</cp:lastModifiedBy>
  <cp:revision>68</cp:revision>
  <dcterms:created xsi:type="dcterms:W3CDTF">2018-01-22T19:31:00Z</dcterms:created>
  <dcterms:modified xsi:type="dcterms:W3CDTF">2018-01-25T11:08:53Z</dcterms:modified>
</cp:coreProperties>
</file>